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4"/>
  </p:sldMasterIdLst>
  <p:notesMasterIdLst>
    <p:notesMasterId r:id="rId21"/>
  </p:notesMasterIdLst>
  <p:handoutMasterIdLst>
    <p:handoutMasterId r:id="rId22"/>
  </p:handoutMasterIdLst>
  <p:sldIdLst>
    <p:sldId id="281" r:id="rId5"/>
    <p:sldId id="355" r:id="rId6"/>
    <p:sldId id="354" r:id="rId7"/>
    <p:sldId id="361" r:id="rId8"/>
    <p:sldId id="353" r:id="rId9"/>
    <p:sldId id="362" r:id="rId10"/>
    <p:sldId id="363" r:id="rId11"/>
    <p:sldId id="283" r:id="rId12"/>
    <p:sldId id="351" r:id="rId13"/>
    <p:sldId id="356" r:id="rId14"/>
    <p:sldId id="360" r:id="rId15"/>
    <p:sldId id="272" r:id="rId16"/>
    <p:sldId id="284" r:id="rId17"/>
    <p:sldId id="357" r:id="rId18"/>
    <p:sldId id="358" r:id="rId19"/>
    <p:sldId id="359" r:id="rId20"/>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60" userDrawn="1">
          <p15:clr>
            <a:srgbClr val="A4A3A4"/>
          </p15:clr>
        </p15:guide>
        <p15:guide id="2" pos="7392"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Benjamin Therond" initials="BT" lastIdx="2" clrIdx="0">
    <p:extLst>
      <p:ext uri="{19B8F6BF-5375-455C-9EA6-DF929625EA0E}">
        <p15:presenceInfo xmlns:p15="http://schemas.microsoft.com/office/powerpoint/2012/main" userId="c4a7773a51912ae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82" autoAdjust="0"/>
    <p:restoredTop sz="94660"/>
  </p:normalViewPr>
  <p:slideViewPr>
    <p:cSldViewPr snapToGrid="0">
      <p:cViewPr varScale="1">
        <p:scale>
          <a:sx n="66" d="100"/>
          <a:sy n="66" d="100"/>
        </p:scale>
        <p:origin x="96" y="696"/>
      </p:cViewPr>
      <p:guideLst>
        <p:guide pos="360"/>
        <p:guide pos="7392"/>
        <p:guide orient="horz" pos="216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76" d="100"/>
          <a:sy n="76" d="100"/>
        </p:scale>
        <p:origin x="1680"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Série 1</c:v>
                </c:pt>
              </c:strCache>
            </c:strRef>
          </c:tx>
          <c:spPr>
            <a:solidFill>
              <a:schemeClr val="accent1"/>
            </a:solidFill>
            <a:ln>
              <a:noFill/>
            </a:ln>
            <a:effectLst/>
          </c:spPr>
          <c:invertIfNegative val="0"/>
          <c:cat>
            <c:strRef>
              <c:f>Sheet1!$A$2:$A$5</c:f>
              <c:strCache>
                <c:ptCount val="4"/>
                <c:pt idx="0">
                  <c:v>Catégorie 1</c:v>
                </c:pt>
                <c:pt idx="1">
                  <c:v>Catégorie 2</c:v>
                </c:pt>
                <c:pt idx="2">
                  <c:v>Catégorie 3</c:v>
                </c:pt>
                <c:pt idx="3">
                  <c:v>Catégorie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67-45E6-8472-6DE62CD76DCF}"/>
            </c:ext>
          </c:extLst>
        </c:ser>
        <c:ser>
          <c:idx val="1"/>
          <c:order val="1"/>
          <c:tx>
            <c:strRef>
              <c:f>Sheet1!$C$1</c:f>
              <c:strCache>
                <c:ptCount val="1"/>
                <c:pt idx="0">
                  <c:v>Série 2</c:v>
                </c:pt>
              </c:strCache>
            </c:strRef>
          </c:tx>
          <c:spPr>
            <a:solidFill>
              <a:schemeClr val="accent4"/>
            </a:solidFill>
            <a:ln>
              <a:noFill/>
            </a:ln>
            <a:effectLst/>
          </c:spPr>
          <c:invertIfNegative val="0"/>
          <c:cat>
            <c:strRef>
              <c:f>Sheet1!$A$2:$A$5</c:f>
              <c:strCache>
                <c:ptCount val="4"/>
                <c:pt idx="0">
                  <c:v>Catégorie 1</c:v>
                </c:pt>
                <c:pt idx="1">
                  <c:v>Catégorie 2</c:v>
                </c:pt>
                <c:pt idx="2">
                  <c:v>Catégorie 3</c:v>
                </c:pt>
                <c:pt idx="3">
                  <c:v>Catégorie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67-45E6-8472-6DE62CD76DCF}"/>
            </c:ext>
          </c:extLst>
        </c:ser>
        <c:ser>
          <c:idx val="2"/>
          <c:order val="2"/>
          <c:tx>
            <c:strRef>
              <c:f>Sheet1!$D$1</c:f>
              <c:strCache>
                <c:ptCount val="1"/>
                <c:pt idx="0">
                  <c:v>Série 3</c:v>
                </c:pt>
              </c:strCache>
            </c:strRef>
          </c:tx>
          <c:spPr>
            <a:solidFill>
              <a:schemeClr val="accent6"/>
            </a:solidFill>
            <a:ln>
              <a:noFill/>
            </a:ln>
            <a:effectLst/>
          </c:spPr>
          <c:invertIfNegative val="0"/>
          <c:cat>
            <c:strRef>
              <c:f>Sheet1!$A$2:$A$5</c:f>
              <c:strCache>
                <c:ptCount val="4"/>
                <c:pt idx="0">
                  <c:v>Catégorie 1</c:v>
                </c:pt>
                <c:pt idx="1">
                  <c:v>Catégorie 2</c:v>
                </c:pt>
                <c:pt idx="2">
                  <c:v>Catégorie 3</c:v>
                </c:pt>
                <c:pt idx="3">
                  <c:v>Catégorie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67-45E6-8472-6DE62CD76DCF}"/>
            </c:ext>
          </c:extLst>
        </c:ser>
        <c:dLbls>
          <c:showLegendKey val="0"/>
          <c:showVal val="0"/>
          <c:showCatName val="0"/>
          <c:showSerName val="0"/>
          <c:showPercent val="0"/>
          <c:showBubbleSize val="0"/>
        </c:dLbls>
        <c:gapWidth val="219"/>
        <c:overlap val="-27"/>
        <c:axId val="420202112"/>
        <c:axId val="233051120"/>
      </c:barChart>
      <c:catAx>
        <c:axId val="420202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fr-FR" sz="1197" b="0" i="0" u="none" strike="noStrike" kern="1200" baseline="0" noProof="0">
                <a:solidFill>
                  <a:schemeClr val="tx1">
                    <a:lumMod val="65000"/>
                    <a:lumOff val="35000"/>
                  </a:schemeClr>
                </a:solidFill>
                <a:latin typeface="+mn-lt"/>
                <a:ea typeface="+mn-ea"/>
                <a:cs typeface="+mn-cs"/>
              </a:defRPr>
            </a:pPr>
            <a:endParaRPr lang="fr-FR"/>
          </a:p>
        </c:txPr>
        <c:crossAx val="233051120"/>
        <c:crosses val="autoZero"/>
        <c:auto val="1"/>
        <c:lblAlgn val="ctr"/>
        <c:lblOffset val="100"/>
        <c:noMultiLvlLbl val="0"/>
      </c:catAx>
      <c:valAx>
        <c:axId val="2330511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fr-FR" sz="1197" b="0" i="0" u="none" strike="noStrike" kern="1200" baseline="0" noProof="0">
                <a:solidFill>
                  <a:schemeClr val="tx1">
                    <a:lumMod val="65000"/>
                    <a:lumOff val="35000"/>
                  </a:schemeClr>
                </a:solidFill>
                <a:latin typeface="+mn-lt"/>
                <a:ea typeface="+mn-ea"/>
                <a:cs typeface="+mn-cs"/>
              </a:defRPr>
            </a:pPr>
            <a:endParaRPr lang="fr-FR"/>
          </a:p>
        </c:txPr>
        <c:crossAx val="4202021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fr-FR" sz="1197" b="0" i="0" u="none" strike="noStrike" kern="1200" baseline="0" noProof="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fr-FR" noProof="0"/>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1-07-07T22:18:59.395" idx="1">
    <p:pos x="10" y="10"/>
    <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1" csCatId="colorful" phldr="1"/>
      <dgm:spPr/>
      <dgm:t>
        <a:bodyPr rtlCol="0"/>
        <a:lstStyle/>
        <a:p>
          <a:pPr rtl="0"/>
          <a:endParaRPr lang="en-US"/>
        </a:p>
      </dgm:t>
    </dgm:pt>
    <dgm:pt modelId="{4259F840-24E7-476F-9F30-482E46395856}">
      <dgm:prSet phldrT="[Text]"/>
      <dgm:spPr>
        <a:solidFill>
          <a:schemeClr val="accent1"/>
        </a:solidFill>
        <a:ln>
          <a:solidFill>
            <a:schemeClr val="accent1"/>
          </a:solidFill>
        </a:ln>
      </dgm:spPr>
      <dgm:t>
        <a:bodyPr rtlCol="0"/>
        <a:lstStyle/>
        <a:p>
          <a:pPr rtl="0"/>
          <a:r>
            <a:rPr lang="fr-FR" noProof="0" dirty="0"/>
            <a:t>Titre</a:t>
          </a:r>
        </a:p>
      </dgm:t>
    </dgm:pt>
    <dgm:pt modelId="{FCE8068D-7E50-4749-A8D0-ADEDAC5637B3}" type="parTrans" cxnId="{42EE41D1-3C16-4937-BB38-B076896C09A0}">
      <dgm:prSet/>
      <dgm:spPr/>
      <dgm:t>
        <a:bodyPr rtlCol="0"/>
        <a:lstStyle/>
        <a:p>
          <a:pPr rtl="0"/>
          <a:endParaRPr lang="fr-FR" noProof="0" dirty="0"/>
        </a:p>
      </dgm:t>
    </dgm:pt>
    <dgm:pt modelId="{DCC444A4-F20A-48F5-A61E-47BFFF185A57}" type="sibTrans" cxnId="{42EE41D1-3C16-4937-BB38-B076896C09A0}">
      <dgm:prSet/>
      <dgm:spPr/>
      <dgm:t>
        <a:bodyPr rtlCol="0"/>
        <a:lstStyle/>
        <a:p>
          <a:pPr rtl="0"/>
          <a:endParaRPr lang="fr-FR" noProof="0" dirty="0"/>
        </a:p>
      </dgm:t>
    </dgm:pt>
    <dgm:pt modelId="{B54C8F6C-BE1E-4EAB-B7A0-48DE01FFAA36}">
      <dgm:prSet phldrT="[Text]"/>
      <dgm:spPr/>
      <dgm:t>
        <a:bodyPr rtlCol="0"/>
        <a:lstStyle/>
        <a:p>
          <a:pPr rtl="0"/>
          <a:r>
            <a:rPr lang="fr-FR" b="0" i="0" u="none" noProof="0" dirty="0"/>
            <a:t>Pour commencer une présentation, accédez à l’onglet Diaporama et sélectionnez À partir du début.</a:t>
          </a:r>
          <a:endParaRPr lang="fr-FR" noProof="0" dirty="0"/>
        </a:p>
      </dgm:t>
    </dgm:pt>
    <dgm:pt modelId="{8DE7CD45-B7C0-432E-B819-6A7D97E31315}" type="parTrans" cxnId="{770CA1CC-3DDD-451E-AE83-A71CA570260C}">
      <dgm:prSet/>
      <dgm:spPr/>
      <dgm:t>
        <a:bodyPr rtlCol="0"/>
        <a:lstStyle/>
        <a:p>
          <a:pPr rtl="0"/>
          <a:endParaRPr lang="fr-FR" noProof="0" dirty="0"/>
        </a:p>
      </dgm:t>
    </dgm:pt>
    <dgm:pt modelId="{C33B8BEF-A818-4A2F-A99A-E2B29895E184}" type="sibTrans" cxnId="{770CA1CC-3DDD-451E-AE83-A71CA570260C}">
      <dgm:prSet/>
      <dgm:spPr/>
      <dgm:t>
        <a:bodyPr rtlCol="0"/>
        <a:lstStyle/>
        <a:p>
          <a:pPr rtl="0"/>
          <a:endParaRPr lang="fr-FR" noProof="0" dirty="0"/>
        </a:p>
      </dgm:t>
    </dgm:pt>
    <dgm:pt modelId="{E4033A39-DCC4-4038-9562-AEDDBBB37A99}">
      <dgm:prSet phldrT="[Text]"/>
      <dgm:spPr>
        <a:solidFill>
          <a:schemeClr val="accent4"/>
        </a:solidFill>
        <a:ln>
          <a:solidFill>
            <a:schemeClr val="accent4"/>
          </a:solidFill>
        </a:ln>
      </dgm:spPr>
      <dgm:t>
        <a:bodyPr rtlCol="0"/>
        <a:lstStyle/>
        <a:p>
          <a:pPr rtl="0"/>
          <a:r>
            <a:rPr lang="fr-FR" noProof="0" dirty="0"/>
            <a:t>Titre</a:t>
          </a:r>
        </a:p>
      </dgm:t>
    </dgm:pt>
    <dgm:pt modelId="{048EEAE6-78BA-4B00-B7BB-9C22DBB1E8F4}" type="parTrans" cxnId="{32EF2862-2950-4DF8-BEA8-CD19460CCA31}">
      <dgm:prSet/>
      <dgm:spPr/>
      <dgm:t>
        <a:bodyPr rtlCol="0"/>
        <a:lstStyle/>
        <a:p>
          <a:pPr rtl="0"/>
          <a:endParaRPr lang="fr-FR" noProof="0" dirty="0"/>
        </a:p>
      </dgm:t>
    </dgm:pt>
    <dgm:pt modelId="{80AB0E5B-0C58-465D-A545-5B21133D2849}" type="sibTrans" cxnId="{32EF2862-2950-4DF8-BEA8-CD19460CCA31}">
      <dgm:prSet/>
      <dgm:spPr/>
      <dgm:t>
        <a:bodyPr rtlCol="0"/>
        <a:lstStyle/>
        <a:p>
          <a:pPr rtl="0"/>
          <a:endParaRPr lang="fr-FR" noProof="0" dirty="0"/>
        </a:p>
      </dgm:t>
    </dgm:pt>
    <dgm:pt modelId="{A4C0B4E4-70AD-4901-9E3F-7EA25DD6DAA1}">
      <dgm:prSet phldrT="[Text]"/>
      <dgm:spPr/>
      <dgm:t>
        <a:bodyPr rtlCol="0"/>
        <a:lstStyle/>
        <a:p>
          <a:pPr rtl="0"/>
          <a:r>
            <a:rPr lang="fr-FR" b="0" i="0" u="none" noProof="0" dirty="0"/>
            <a:t>Pour afficher le mode Présentateur, en mode Diaporama, sur la barre de contrôle en bas à gauche, sélectionnez les points de suspension, puis Mode Présentateur. </a:t>
          </a:r>
          <a:endParaRPr lang="fr-FR" noProof="0" dirty="0"/>
        </a:p>
      </dgm:t>
    </dgm:pt>
    <dgm:pt modelId="{701D9033-BAD3-4299-933F-A47AFDC2ECD0}" type="parTrans" cxnId="{5E74CB62-E52E-4CEE-8AA1-9812BFC0D67E}">
      <dgm:prSet/>
      <dgm:spPr/>
      <dgm:t>
        <a:bodyPr rtlCol="0"/>
        <a:lstStyle/>
        <a:p>
          <a:pPr rtl="0"/>
          <a:endParaRPr lang="fr-FR" noProof="0" dirty="0"/>
        </a:p>
      </dgm:t>
    </dgm:pt>
    <dgm:pt modelId="{657DB10D-2517-48AA-B970-6D815DBD4123}" type="sibTrans" cxnId="{5E74CB62-E52E-4CEE-8AA1-9812BFC0D67E}">
      <dgm:prSet/>
      <dgm:spPr/>
      <dgm:t>
        <a:bodyPr rtlCol="0"/>
        <a:lstStyle/>
        <a:p>
          <a:pPr rtl="0"/>
          <a:endParaRPr lang="fr-FR" noProof="0" dirty="0"/>
        </a:p>
      </dgm:t>
    </dgm:pt>
    <dgm:pt modelId="{87BF7896-20EA-4E8F-B6F4-A34EC5C9CB50}">
      <dgm:prSet phldrT="[Text]"/>
      <dgm:spPr>
        <a:solidFill>
          <a:schemeClr val="accent5"/>
        </a:solidFill>
        <a:ln>
          <a:solidFill>
            <a:schemeClr val="accent5"/>
          </a:solidFill>
        </a:ln>
      </dgm:spPr>
      <dgm:t>
        <a:bodyPr rtlCol="0"/>
        <a:lstStyle/>
        <a:p>
          <a:pPr rtl="0"/>
          <a:r>
            <a:rPr lang="fr-FR" noProof="0" dirty="0"/>
            <a:t>Titre</a:t>
          </a:r>
        </a:p>
      </dgm:t>
    </dgm:pt>
    <dgm:pt modelId="{05E47BA5-F724-4AEE-9B5B-401F18E028E6}" type="parTrans" cxnId="{92330C11-C197-4512-BDA4-8D8A69AF7D1C}">
      <dgm:prSet/>
      <dgm:spPr/>
      <dgm:t>
        <a:bodyPr rtlCol="0"/>
        <a:lstStyle/>
        <a:p>
          <a:pPr rtl="0"/>
          <a:endParaRPr lang="fr-FR" noProof="0" dirty="0"/>
        </a:p>
      </dgm:t>
    </dgm:pt>
    <dgm:pt modelId="{D63CE73E-35DE-48C3-8753-7648BC953C0D}" type="sibTrans" cxnId="{92330C11-C197-4512-BDA4-8D8A69AF7D1C}">
      <dgm:prSet/>
      <dgm:spPr/>
      <dgm:t>
        <a:bodyPr rtlCol="0"/>
        <a:lstStyle/>
        <a:p>
          <a:pPr rtl="0"/>
          <a:endParaRPr lang="fr-FR" noProof="0" dirty="0"/>
        </a:p>
      </dgm:t>
    </dgm:pt>
    <dgm:pt modelId="{43CBB0A2-9D75-4264-8A30-3E8974B40658}">
      <dgm:prSet phldrT="[Text]"/>
      <dgm:spPr/>
      <dgm:t>
        <a:bodyPr rtlCol="0"/>
        <a:lstStyle/>
        <a:p>
          <a:pPr rtl="0"/>
          <a:r>
            <a:rPr lang="fr-FR" b="0" i="0" u="none" noProof="0" dirty="0"/>
            <a:t>Pendant votre présentation, les notes du présentateur sont visibles sur votre écran, mais ne sont pas visibles pour l’auditoire. </a:t>
          </a:r>
          <a:endParaRPr lang="fr-FR" noProof="0" dirty="0"/>
        </a:p>
      </dgm:t>
    </dgm:pt>
    <dgm:pt modelId="{F806E590-5F8E-48A1-96AC-9E738290D2ED}" type="parTrans" cxnId="{4D2DF581-8128-4440-9E51-29109DC6ED52}">
      <dgm:prSet/>
      <dgm:spPr/>
      <dgm:t>
        <a:bodyPr rtlCol="0"/>
        <a:lstStyle/>
        <a:p>
          <a:pPr rtl="0"/>
          <a:endParaRPr lang="fr-FR" noProof="0" dirty="0"/>
        </a:p>
      </dgm:t>
    </dgm:pt>
    <dgm:pt modelId="{20F77EFB-335C-4BC3-AD95-8421EDF343E6}" type="sibTrans" cxnId="{4D2DF581-8128-4440-9E51-29109DC6ED52}">
      <dgm:prSet/>
      <dgm:spPr/>
      <dgm:t>
        <a:bodyPr rtlCol="0"/>
        <a:lstStyle/>
        <a:p>
          <a:pPr rtl="0"/>
          <a:endParaRPr lang="fr-FR" noProof="0" dirty="0"/>
        </a:p>
      </dgm:t>
    </dgm:pt>
    <dgm:pt modelId="{660CF888-26B9-4DCA-B7E0-A150825288D0}">
      <dgm:prSet phldrT="[Text]"/>
      <dgm:spPr>
        <a:solidFill>
          <a:schemeClr val="accent6"/>
        </a:solidFill>
        <a:ln>
          <a:solidFill>
            <a:schemeClr val="accent6"/>
          </a:solidFill>
        </a:ln>
      </dgm:spPr>
      <dgm:t>
        <a:bodyPr rtlCol="0"/>
        <a:lstStyle/>
        <a:p>
          <a:pPr rtl="0"/>
          <a:r>
            <a:rPr lang="fr-FR" noProof="0" dirty="0"/>
            <a:t>Titre</a:t>
          </a:r>
        </a:p>
      </dgm:t>
    </dgm:pt>
    <dgm:pt modelId="{C1C2508F-5620-49AF-BFC7-5EF96CC474E3}" type="parTrans" cxnId="{947C7663-DE86-43C7-B3C9-9F5928A23C68}">
      <dgm:prSet/>
      <dgm:spPr/>
      <dgm:t>
        <a:bodyPr rtlCol="0"/>
        <a:lstStyle/>
        <a:p>
          <a:pPr rtl="0"/>
          <a:endParaRPr lang="fr-FR" noProof="0" dirty="0"/>
        </a:p>
      </dgm:t>
    </dgm:pt>
    <dgm:pt modelId="{197B6A99-6CC2-49FD-8495-CB34839ABB2C}" type="sibTrans" cxnId="{947C7663-DE86-43C7-B3C9-9F5928A23C68}">
      <dgm:prSet/>
      <dgm:spPr/>
      <dgm:t>
        <a:bodyPr rtlCol="0"/>
        <a:lstStyle/>
        <a:p>
          <a:pPr rtl="0"/>
          <a:endParaRPr lang="fr-FR" noProof="0" dirty="0"/>
        </a:p>
      </dgm:t>
    </dgm:pt>
    <dgm:pt modelId="{BA1616FF-810F-45C9-9A2F-AC41CB3CC6BC}">
      <dgm:prSet phldrT="[Text]"/>
      <dgm:spPr/>
      <dgm:t>
        <a:bodyPr rtlCol="0"/>
        <a:lstStyle/>
        <a:p>
          <a:pPr rtl="0"/>
          <a:r>
            <a:rPr lang="fr-FR" b="0" i="0" u="none" noProof="0" dirty="0"/>
            <a:t>Le volet de notes est une zone qui apparaît en dessous de chaque diapositive. Appuyez dessus pour ajouter des notes. </a:t>
          </a:r>
          <a:endParaRPr lang="fr-FR" noProof="0" dirty="0"/>
        </a:p>
      </dgm:t>
    </dgm:pt>
    <dgm:pt modelId="{9544FBF8-477A-41E1-A1AC-3D721A7822EB}" type="parTrans" cxnId="{BA5CF126-908D-4215-B2E2-AF7012301DA0}">
      <dgm:prSet/>
      <dgm:spPr/>
      <dgm:t>
        <a:bodyPr rtlCol="0"/>
        <a:lstStyle/>
        <a:p>
          <a:pPr rtl="0"/>
          <a:endParaRPr lang="fr-FR" noProof="0" dirty="0"/>
        </a:p>
      </dgm:t>
    </dgm:pt>
    <dgm:pt modelId="{6F62B292-7542-4770-A5DA-AD6E93F9642D}" type="sibTrans" cxnId="{BA5CF126-908D-4215-B2E2-AF7012301DA0}">
      <dgm:prSet/>
      <dgm:spPr/>
      <dgm:t>
        <a:bodyPr rtlCol="0"/>
        <a:lstStyle/>
        <a:p>
          <a:pPr rtl="0"/>
          <a:endParaRPr lang="fr-FR" noProof="0" dirty="0"/>
        </a:p>
      </dgm:t>
    </dgm:pt>
    <dgm:pt modelId="{97DB74B5-36C1-4083-BE16-BE9779159093}">
      <dgm:prSet phldrT="[Text]"/>
      <dgm:spPr>
        <a:solidFill>
          <a:schemeClr val="accent6">
            <a:lumMod val="75000"/>
          </a:schemeClr>
        </a:solidFill>
      </dgm:spPr>
      <dgm:t>
        <a:bodyPr rtlCol="0"/>
        <a:lstStyle/>
        <a:p>
          <a:pPr rtl="0"/>
          <a:r>
            <a:rPr lang="fr-FR" noProof="0" dirty="0"/>
            <a:t>Titre</a:t>
          </a:r>
        </a:p>
      </dgm:t>
    </dgm:pt>
    <dgm:pt modelId="{6C1A497B-059D-41D7-B22F-7BDC6CFD947A}" type="parTrans" cxnId="{97D15D88-2DC1-4956-9B64-C442B4AE1CB3}">
      <dgm:prSet/>
      <dgm:spPr/>
      <dgm:t>
        <a:bodyPr rtlCol="0"/>
        <a:lstStyle/>
        <a:p>
          <a:pPr rtl="0"/>
          <a:endParaRPr lang="fr-FR" noProof="0" dirty="0"/>
        </a:p>
      </dgm:t>
    </dgm:pt>
    <dgm:pt modelId="{F04D9720-1E1D-4133-9C2F-A9F070591B2B}" type="sibTrans" cxnId="{97D15D88-2DC1-4956-9B64-C442B4AE1CB3}">
      <dgm:prSet/>
      <dgm:spPr/>
      <dgm:t>
        <a:bodyPr rtlCol="0"/>
        <a:lstStyle/>
        <a:p>
          <a:pPr rtl="0"/>
          <a:endParaRPr lang="fr-FR" noProof="0" dirty="0"/>
        </a:p>
      </dgm:t>
    </dgm:pt>
    <dgm:pt modelId="{B059B0DE-AE0E-408C-98A7-05AB6DD73373}">
      <dgm:prSet phldrT="[Text]"/>
      <dgm:spPr/>
      <dgm:t>
        <a:bodyPr rtlCol="0"/>
        <a:lstStyle/>
        <a:p>
          <a:pPr rtl="0"/>
          <a:r>
            <a:rPr lang="fr-FR" b="0" i="0" u="none" noProof="0" dirty="0"/>
            <a:t>Si le volet de notes n’apparaît pas ou s’il est complètement réduit, cliquez sur Notes dans la barre des tâches au bas de la fenêtre PowerPoint. </a:t>
          </a:r>
          <a:endParaRPr lang="fr-FR" noProof="0" dirty="0"/>
        </a:p>
      </dgm:t>
    </dgm:pt>
    <dgm:pt modelId="{727AA871-1A31-445C-A336-3204D36FAC47}" type="parTrans" cxnId="{4961C5D8-87CF-431D-8E8D-857C807E64B3}">
      <dgm:prSet/>
      <dgm:spPr/>
      <dgm:t>
        <a:bodyPr rtlCol="0"/>
        <a:lstStyle/>
        <a:p>
          <a:pPr rtl="0"/>
          <a:endParaRPr lang="fr-FR" noProof="0" dirty="0"/>
        </a:p>
      </dgm:t>
    </dgm:pt>
    <dgm:pt modelId="{EB87680C-8ED2-476E-AF1D-D26D672907E1}" type="sibTrans" cxnId="{4961C5D8-87CF-431D-8E8D-857C807E64B3}">
      <dgm:prSet/>
      <dgm:spPr/>
      <dgm:t>
        <a:bodyPr rtlCol="0"/>
        <a:lstStyle/>
        <a:p>
          <a:pPr rtl="0"/>
          <a:endParaRPr lang="fr-FR" noProof="0" dirty="0"/>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5">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5">
        <dgm:presLayoutVars>
          <dgm:bulletEnabled val="1"/>
        </dgm:presLayoutVars>
      </dgm:prSet>
      <dgm:spPr/>
    </dgm:pt>
    <dgm:pt modelId="{6BA46904-CB7C-4538-BD49-D3891EF19552}" type="pres">
      <dgm:prSet presAssocID="{4259F840-24E7-476F-9F30-482E46395856}" presName="ConnectLine1" presStyleLbl="sibTrans1D1" presStyleIdx="0" presStyleCnt="5"/>
      <dgm:spPr>
        <a:noFill/>
        <a:ln w="6350" cap="flat" cmpd="sng" algn="ctr">
          <a:solidFill>
            <a:schemeClr val="accent1"/>
          </a:solidFill>
          <a:prstDash val="dash"/>
          <a:miter lim="800000"/>
        </a:ln>
        <a:effectLst/>
      </dgm:spPr>
    </dgm:pt>
    <dgm:pt modelId="{049FDBD0-77FE-49D1-A275-A272C8C5E426}" type="pres">
      <dgm:prSet presAssocID="{4259F840-24E7-476F-9F30-482E46395856}" presName="ConnectLineEnd1" presStyleLbl="lnNode1" presStyleIdx="0" presStyleCnt="5"/>
      <dgm:spPr>
        <a:solidFill>
          <a:schemeClr val="accent1"/>
        </a:solidFill>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1" presStyleCnt="5">
        <dgm:presLayoutVars>
          <dgm:chMax val="1"/>
          <dgm:chPref val="1"/>
          <dgm:bulletEnabled val="1"/>
        </dgm:presLayoutVars>
      </dgm:prSet>
      <dgm:spPr/>
    </dgm:pt>
    <dgm:pt modelId="{FEBD3C2A-A340-470A-A475-AE614EA07678}" type="pres">
      <dgm:prSet presAssocID="{E4033A39-DCC4-4038-9562-AEDDBBB37A99}" presName="Childtext1" presStyleLbl="revTx" presStyleIdx="1" presStyleCnt="5">
        <dgm:presLayoutVars>
          <dgm:bulletEnabled val="1"/>
        </dgm:presLayoutVars>
      </dgm:prSet>
      <dgm:spPr/>
    </dgm:pt>
    <dgm:pt modelId="{080474C8-0FEA-4FD1-97F1-0978CFB4A37F}" type="pres">
      <dgm:prSet presAssocID="{E4033A39-DCC4-4038-9562-AEDDBBB37A99}" presName="ConnectLine1" presStyleLbl="sibTrans1D1" presStyleIdx="1" presStyleCnt="5"/>
      <dgm:spPr>
        <a:noFill/>
        <a:ln w="6350" cap="flat" cmpd="sng" algn="ctr">
          <a:solidFill>
            <a:schemeClr val="accent4"/>
          </a:solidFill>
          <a:prstDash val="dash"/>
          <a:miter lim="800000"/>
        </a:ln>
        <a:effectLst/>
      </dgm:spPr>
    </dgm:pt>
    <dgm:pt modelId="{4797FB61-2602-4A58-81E6-6F133DB1E419}" type="pres">
      <dgm:prSet presAssocID="{E4033A39-DCC4-4038-9562-AEDDBBB37A99}" presName="ConnectLineEnd1" presStyleLbl="lnNode1" presStyleIdx="1" presStyleCnt="5"/>
      <dgm:spPr>
        <a:solidFill>
          <a:schemeClr val="accent4"/>
        </a:solidFill>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2" presStyleCnt="5">
        <dgm:presLayoutVars>
          <dgm:chMax val="1"/>
          <dgm:chPref val="1"/>
          <dgm:bulletEnabled val="1"/>
        </dgm:presLayoutVars>
      </dgm:prSet>
      <dgm:spPr/>
    </dgm:pt>
    <dgm:pt modelId="{80CDBBF8-C6B4-4166-87C1-DC9120CC7586}" type="pres">
      <dgm:prSet presAssocID="{87BF7896-20EA-4E8F-B6F4-A34EC5C9CB50}" presName="Childtext1" presStyleLbl="revTx" presStyleIdx="2" presStyleCnt="5">
        <dgm:presLayoutVars>
          <dgm:bulletEnabled val="1"/>
        </dgm:presLayoutVars>
      </dgm:prSet>
      <dgm:spPr/>
    </dgm:pt>
    <dgm:pt modelId="{89759DE5-9F8A-470E-A6D8-F13BB4DEE93D}" type="pres">
      <dgm:prSet presAssocID="{87BF7896-20EA-4E8F-B6F4-A34EC5C9CB50}" presName="ConnectLine1" presStyleLbl="sibTrans1D1" presStyleIdx="2" presStyleCnt="5"/>
      <dgm:spPr>
        <a:noFill/>
        <a:ln w="6350" cap="flat" cmpd="sng" algn="ctr">
          <a:solidFill>
            <a:schemeClr val="accent5"/>
          </a:solidFill>
          <a:prstDash val="dash"/>
          <a:miter lim="800000"/>
        </a:ln>
        <a:effectLst/>
      </dgm:spPr>
    </dgm:pt>
    <dgm:pt modelId="{07CCF286-8B46-4A20-ACAC-84BA2D6EFBBC}" type="pres">
      <dgm:prSet presAssocID="{87BF7896-20EA-4E8F-B6F4-A34EC5C9CB50}" presName="ConnectLineEnd1" presStyleLbl="lnNode1" presStyleIdx="2" presStyleCnt="5"/>
      <dgm:spPr>
        <a:solidFill>
          <a:schemeClr val="accent5"/>
        </a:solidFill>
      </dgm:spPr>
    </dgm:pt>
    <dgm:pt modelId="{4624FC32-5405-42B1-B5CC-DF0659852A58}" type="pres">
      <dgm:prSet presAssocID="{87BF7896-20EA-4E8F-B6F4-A34EC5C9CB50}" presName="EmptyPane1" presStyleCnt="0"/>
      <dgm:spPr/>
    </dgm:pt>
    <dgm:pt modelId="{59F6C2B0-B773-4ADB-86AA-E3CF7680518A}" type="pres">
      <dgm:prSet presAssocID="{D63CE73E-35DE-48C3-8753-7648BC953C0D}" presName="spaceBetweenRectangles1" presStyleCnt="0"/>
      <dgm:spPr/>
    </dgm:pt>
    <dgm:pt modelId="{B0E1F84C-D563-44BC-8BD7-46D8F837902A}" type="pres">
      <dgm:prSet presAssocID="{660CF888-26B9-4DCA-B7E0-A150825288D0}" presName="composite1" presStyleCnt="0"/>
      <dgm:spPr/>
    </dgm:pt>
    <dgm:pt modelId="{AA687F1E-592A-4A16-9630-0E0C2D82BDEC}" type="pres">
      <dgm:prSet presAssocID="{660CF888-26B9-4DCA-B7E0-A150825288D0}" presName="parent1" presStyleLbl="alignNode1" presStyleIdx="3" presStyleCnt="5">
        <dgm:presLayoutVars>
          <dgm:chMax val="1"/>
          <dgm:chPref val="1"/>
          <dgm:bulletEnabled val="1"/>
        </dgm:presLayoutVars>
      </dgm:prSet>
      <dgm:spPr/>
    </dgm:pt>
    <dgm:pt modelId="{36210ACA-E081-40B5-87EC-500863B13ADD}" type="pres">
      <dgm:prSet presAssocID="{660CF888-26B9-4DCA-B7E0-A150825288D0}" presName="Childtext1" presStyleLbl="revTx" presStyleIdx="3" presStyleCnt="5">
        <dgm:presLayoutVars>
          <dgm:bulletEnabled val="1"/>
        </dgm:presLayoutVars>
      </dgm:prSet>
      <dgm:spPr/>
    </dgm:pt>
    <dgm:pt modelId="{EA3C7446-024E-4EEF-BED4-FFB1F2246CF3}" type="pres">
      <dgm:prSet presAssocID="{660CF888-26B9-4DCA-B7E0-A150825288D0}" presName="ConnectLine1" presStyleLbl="sibTrans1D1" presStyleIdx="3" presStyleCnt="5"/>
      <dgm:spPr>
        <a:noFill/>
        <a:ln w="6350" cap="flat" cmpd="sng" algn="ctr">
          <a:solidFill>
            <a:schemeClr val="accent6"/>
          </a:solidFill>
          <a:prstDash val="dash"/>
          <a:miter lim="800000"/>
        </a:ln>
        <a:effectLst/>
      </dgm:spPr>
    </dgm:pt>
    <dgm:pt modelId="{FDC60305-8FBB-44FD-9B53-CDBFE9F7FDD0}" type="pres">
      <dgm:prSet presAssocID="{660CF888-26B9-4DCA-B7E0-A150825288D0}" presName="ConnectLineEnd1" presStyleLbl="lnNode1" presStyleIdx="3" presStyleCnt="5"/>
      <dgm:spPr>
        <a:solidFill>
          <a:schemeClr val="accent6"/>
        </a:solidFill>
        <a:ln>
          <a:noFill/>
        </a:ln>
      </dgm:spPr>
    </dgm:pt>
    <dgm:pt modelId="{24F9A8F5-7105-4D28-A633-EB8EEF371211}" type="pres">
      <dgm:prSet presAssocID="{660CF888-26B9-4DCA-B7E0-A150825288D0}" presName="EmptyPane1" presStyleCnt="0"/>
      <dgm:spPr/>
    </dgm:pt>
    <dgm:pt modelId="{F1F5E13B-2672-4759-B561-13FA519AB496}" type="pres">
      <dgm:prSet presAssocID="{197B6A99-6CC2-49FD-8495-CB34839ABB2C}" presName="spaceBetweenRectangles1" presStyleCnt="0"/>
      <dgm:spPr/>
    </dgm:pt>
    <dgm:pt modelId="{03163906-36D6-4FB8-BB18-E04FA84A47A6}" type="pres">
      <dgm:prSet presAssocID="{97DB74B5-36C1-4083-BE16-BE9779159093}" presName="composite1" presStyleCnt="0"/>
      <dgm:spPr/>
    </dgm:pt>
    <dgm:pt modelId="{B54E50C8-30CD-4A49-B6D7-34D9AB2A3043}" type="pres">
      <dgm:prSet presAssocID="{97DB74B5-36C1-4083-BE16-BE9779159093}" presName="parent1" presStyleLbl="alignNode1" presStyleIdx="4" presStyleCnt="5">
        <dgm:presLayoutVars>
          <dgm:chMax val="1"/>
          <dgm:chPref val="1"/>
          <dgm:bulletEnabled val="1"/>
        </dgm:presLayoutVars>
      </dgm:prSet>
      <dgm:spPr/>
    </dgm:pt>
    <dgm:pt modelId="{9679B796-2B40-4D87-8578-52BF0C29AEB4}" type="pres">
      <dgm:prSet presAssocID="{97DB74B5-36C1-4083-BE16-BE9779159093}" presName="Childtext1" presStyleLbl="revTx" presStyleIdx="4" presStyleCnt="5">
        <dgm:presLayoutVars>
          <dgm:bulletEnabled val="1"/>
        </dgm:presLayoutVars>
      </dgm:prSet>
      <dgm:spPr/>
    </dgm:pt>
    <dgm:pt modelId="{894318B2-70C4-403D-BE3D-359CAB62002A}" type="pres">
      <dgm:prSet presAssocID="{97DB74B5-36C1-4083-BE16-BE9779159093}" presName="ConnectLine1" presStyleLbl="sibTrans1D1" presStyleIdx="4" presStyleCnt="5"/>
      <dgm:spPr>
        <a:noFill/>
        <a:ln w="6350" cap="flat" cmpd="sng" algn="ctr">
          <a:solidFill>
            <a:schemeClr val="accent6">
              <a:lumMod val="75000"/>
            </a:schemeClr>
          </a:solidFill>
          <a:prstDash val="dash"/>
          <a:miter lim="800000"/>
        </a:ln>
        <a:effectLst/>
      </dgm:spPr>
    </dgm:pt>
    <dgm:pt modelId="{C2518668-97A8-402E-BC0D-09AE8E2ABBE2}" type="pres">
      <dgm:prSet presAssocID="{97DB74B5-36C1-4083-BE16-BE9779159093}" presName="ConnectLineEnd1" presStyleLbl="lnNode1" presStyleIdx="4" presStyleCnt="5"/>
      <dgm:spPr>
        <a:solidFill>
          <a:schemeClr val="accent6">
            <a:lumMod val="75000"/>
          </a:schemeClr>
        </a:solidFill>
      </dgm:spPr>
    </dgm:pt>
    <dgm:pt modelId="{B8E1DD63-FDF0-4B15-85B7-2053E048AAC9}" type="pres">
      <dgm:prSet presAssocID="{97DB74B5-36C1-4083-BE16-BE9779159093}" presName="EmptyPane1" presStyleCnt="0"/>
      <dgm:spPr/>
    </dgm:pt>
  </dgm:ptLst>
  <dgm:cxnLst>
    <dgm:cxn modelId="{0943B00B-58A1-4FF5-9E44-5C479145B02B}" type="presOf" srcId="{87BF7896-20EA-4E8F-B6F4-A34EC5C9CB50}" destId="{9D82041D-873A-4600-A9C7-C0A0ADFB138B}" srcOrd="0" destOrd="0" presId="urn:microsoft.com/office/officeart/2016/7/layout/RoundedRectangleTimeline"/>
    <dgm:cxn modelId="{92330C11-C197-4512-BDA4-8D8A69AF7D1C}" srcId="{E5B2E815-0D19-41DC-B01B-4D608769620A}" destId="{87BF7896-20EA-4E8F-B6F4-A34EC5C9CB50}" srcOrd="2" destOrd="0" parTransId="{05E47BA5-F724-4AEE-9B5B-401F18E028E6}" sibTransId="{D63CE73E-35DE-48C3-8753-7648BC953C0D}"/>
    <dgm:cxn modelId="{5D9B3125-79DF-4C1A-AB86-4D167E1ED6BC}" type="presOf" srcId="{B059B0DE-AE0E-408C-98A7-05AB6DD73373}" destId="{9679B796-2B40-4D87-8578-52BF0C29AEB4}" srcOrd="0" destOrd="0" presId="urn:microsoft.com/office/officeart/2016/7/layout/RoundedRectangleTimeline"/>
    <dgm:cxn modelId="{BA5CF126-908D-4215-B2E2-AF7012301DA0}" srcId="{660CF888-26B9-4DCA-B7E0-A150825288D0}" destId="{BA1616FF-810F-45C9-9A2F-AC41CB3CC6BC}" srcOrd="0" destOrd="0" parTransId="{9544FBF8-477A-41E1-A1AC-3D721A7822EB}" sibTransId="{6F62B292-7542-4770-A5DA-AD6E93F9642D}"/>
    <dgm:cxn modelId="{32EF2862-2950-4DF8-BEA8-CD19460CCA31}" srcId="{E5B2E815-0D19-41DC-B01B-4D608769620A}" destId="{E4033A39-DCC4-4038-9562-AEDDBBB37A99}" srcOrd="1" destOrd="0" parTransId="{048EEAE6-78BA-4B00-B7BB-9C22DBB1E8F4}" sibTransId="{80AB0E5B-0C58-465D-A545-5B21133D2849}"/>
    <dgm:cxn modelId="{5E74CB62-E52E-4CEE-8AA1-9812BFC0D67E}" srcId="{E4033A39-DCC4-4038-9562-AEDDBBB37A99}" destId="{A4C0B4E4-70AD-4901-9E3F-7EA25DD6DAA1}" srcOrd="0" destOrd="0" parTransId="{701D9033-BAD3-4299-933F-A47AFDC2ECD0}" sibTransId="{657DB10D-2517-48AA-B970-6D815DBD4123}"/>
    <dgm:cxn modelId="{947C7663-DE86-43C7-B3C9-9F5928A23C68}" srcId="{E5B2E815-0D19-41DC-B01B-4D608769620A}" destId="{660CF888-26B9-4DCA-B7E0-A150825288D0}" srcOrd="3" destOrd="0" parTransId="{C1C2508F-5620-49AF-BFC7-5EF96CC474E3}" sibTransId="{197B6A99-6CC2-49FD-8495-CB34839ABB2C}"/>
    <dgm:cxn modelId="{B7BDCA73-65C2-4BF5-93F0-7A3D442F0CF3}" type="presOf" srcId="{BA1616FF-810F-45C9-9A2F-AC41CB3CC6BC}" destId="{36210ACA-E081-40B5-87EC-500863B13ADD}" srcOrd="0" destOrd="0" presId="urn:microsoft.com/office/officeart/2016/7/layout/RoundedRectangleTimeline"/>
    <dgm:cxn modelId="{465A5776-4A66-4B45-9D1D-8CF41D4CC45D}" type="presOf" srcId="{97DB74B5-36C1-4083-BE16-BE9779159093}" destId="{B54E50C8-30CD-4A49-B6D7-34D9AB2A3043}" srcOrd="0" destOrd="0" presId="urn:microsoft.com/office/officeart/2016/7/layout/RoundedRectangleTimeline"/>
    <dgm:cxn modelId="{4D2DF581-8128-4440-9E51-29109DC6ED52}" srcId="{87BF7896-20EA-4E8F-B6F4-A34EC5C9CB50}" destId="{43CBB0A2-9D75-4264-8A30-3E8974B40658}" srcOrd="0" destOrd="0" parTransId="{F806E590-5F8E-48A1-96AC-9E738290D2ED}" sibTransId="{20F77EFB-335C-4BC3-AD95-8421EDF343E6}"/>
    <dgm:cxn modelId="{97D15D88-2DC1-4956-9B64-C442B4AE1CB3}" srcId="{E5B2E815-0D19-41DC-B01B-4D608769620A}" destId="{97DB74B5-36C1-4083-BE16-BE9779159093}" srcOrd="4" destOrd="0" parTransId="{6C1A497B-059D-41D7-B22F-7BDC6CFD947A}" sibTransId="{F04D9720-1E1D-4133-9C2F-A9F070591B2B}"/>
    <dgm:cxn modelId="{CEC8B788-971E-422E-A8E4-A00BBB2E51D9}" type="presOf" srcId="{660CF888-26B9-4DCA-B7E0-A150825288D0}" destId="{AA687F1E-592A-4A16-9630-0E0C2D82BDEC}" srcOrd="0" destOrd="0" presId="urn:microsoft.com/office/officeart/2016/7/layout/RoundedRectangleTimeline"/>
    <dgm:cxn modelId="{958FAF8F-A77F-4AE4-A72A-8E643FA277FD}" type="presOf" srcId="{B54C8F6C-BE1E-4EAB-B7A0-48DE01FFAA36}" destId="{45A02F84-C6CB-43F5-AEE4-3EA66C2BD25F}" srcOrd="0" destOrd="0" presId="urn:microsoft.com/office/officeart/2016/7/layout/RoundedRectangleTimeline"/>
    <dgm:cxn modelId="{C8CAF48F-322D-43C3-A68B-40DA904320AC}" type="presOf" srcId="{E5B2E815-0D19-41DC-B01B-4D608769620A}" destId="{196C9F68-3606-4282-A4C6-4485F1280B5F}" srcOrd="0" destOrd="0" presId="urn:microsoft.com/office/officeart/2016/7/layout/RoundedRectangleTimeline"/>
    <dgm:cxn modelId="{CAF19795-26FD-4CD9-8E3B-7E7899F5E3D0}" type="presOf" srcId="{4259F840-24E7-476F-9F30-482E46395856}" destId="{E088D226-49D7-4C30-90DC-CA1755D98829}" srcOrd="0" destOrd="0" presId="urn:microsoft.com/office/officeart/2016/7/layout/RoundedRectangleTimeline"/>
    <dgm:cxn modelId="{AC2FC1A2-CF44-4033-8AAE-31C98C976AAD}" type="presOf" srcId="{E4033A39-DCC4-4038-9562-AEDDBBB37A99}" destId="{539615E2-3277-4D8E-8484-FF5088C8BF01}" srcOrd="0" destOrd="0" presId="urn:microsoft.com/office/officeart/2016/7/layout/RoundedRectangleTimeline"/>
    <dgm:cxn modelId="{941106B6-136C-474C-97D6-48D5BA0F2412}" type="presOf" srcId="{A4C0B4E4-70AD-4901-9E3F-7EA25DD6DAA1}" destId="{FEBD3C2A-A340-470A-A475-AE614EA07678}" srcOrd="0" destOrd="0" presId="urn:microsoft.com/office/officeart/2016/7/layout/RoundedRectangleTimeline"/>
    <dgm:cxn modelId="{770CA1CC-3DDD-451E-AE83-A71CA570260C}" srcId="{4259F840-24E7-476F-9F30-482E46395856}" destId="{B54C8F6C-BE1E-4EAB-B7A0-48DE01FFAA36}" srcOrd="0" destOrd="0" parTransId="{8DE7CD45-B7C0-432E-B819-6A7D97E31315}" sibTransId="{C33B8BEF-A818-4A2F-A99A-E2B29895E184}"/>
    <dgm:cxn modelId="{42EE41D1-3C16-4937-BB38-B076896C09A0}" srcId="{E5B2E815-0D19-41DC-B01B-4D608769620A}" destId="{4259F840-24E7-476F-9F30-482E46395856}" srcOrd="0" destOrd="0" parTransId="{FCE8068D-7E50-4749-A8D0-ADEDAC5637B3}" sibTransId="{DCC444A4-F20A-48F5-A61E-47BFFF185A57}"/>
    <dgm:cxn modelId="{4961C5D8-87CF-431D-8E8D-857C807E64B3}" srcId="{97DB74B5-36C1-4083-BE16-BE9779159093}" destId="{B059B0DE-AE0E-408C-98A7-05AB6DD73373}" srcOrd="0" destOrd="0" parTransId="{727AA871-1A31-445C-A336-3204D36FAC47}" sibTransId="{EB87680C-8ED2-476E-AF1D-D26D672907E1}"/>
    <dgm:cxn modelId="{0CA390ED-20D0-4931-9ED2-39898E967B4E}" type="presOf" srcId="{43CBB0A2-9D75-4264-8A30-3E8974B40658}" destId="{80CDBBF8-C6B4-4166-87C1-DC9120CC7586}" srcOrd="0" destOrd="0" presId="urn:microsoft.com/office/officeart/2016/7/layout/RoundedRectangleTimeline"/>
    <dgm:cxn modelId="{5354664C-1324-42A2-8E0C-8A734126CEDC}" type="presParOf" srcId="{196C9F68-3606-4282-A4C6-4485F1280B5F}" destId="{68D8AC18-502F-4825-B069-75605ADB3A40}" srcOrd="0" destOrd="0" presId="urn:microsoft.com/office/officeart/2016/7/layout/RoundedRectangleTimeline"/>
    <dgm:cxn modelId="{6348195D-50D8-4550-9B41-00B3DA9EB427}" type="presParOf" srcId="{68D8AC18-502F-4825-B069-75605ADB3A40}" destId="{E088D226-49D7-4C30-90DC-CA1755D98829}" srcOrd="0" destOrd="0" presId="urn:microsoft.com/office/officeart/2016/7/layout/RoundedRectangleTimeline"/>
    <dgm:cxn modelId="{C6708436-4913-4A18-9057-022E1E45D775}" type="presParOf" srcId="{68D8AC18-502F-4825-B069-75605ADB3A40}" destId="{45A02F84-C6CB-43F5-AEE4-3EA66C2BD25F}" srcOrd="1" destOrd="0" presId="urn:microsoft.com/office/officeart/2016/7/layout/RoundedRectangleTimeline"/>
    <dgm:cxn modelId="{5B4CF8B4-5862-4F3D-A120-627665A45E68}" type="presParOf" srcId="{68D8AC18-502F-4825-B069-75605ADB3A40}" destId="{6BA46904-CB7C-4538-BD49-D3891EF19552}" srcOrd="2" destOrd="0" presId="urn:microsoft.com/office/officeart/2016/7/layout/RoundedRectangleTimeline"/>
    <dgm:cxn modelId="{FFB4B971-221D-492E-BC0D-36F39758451A}" type="presParOf" srcId="{68D8AC18-502F-4825-B069-75605ADB3A40}" destId="{049FDBD0-77FE-49D1-A275-A272C8C5E426}" srcOrd="3" destOrd="0" presId="urn:microsoft.com/office/officeart/2016/7/layout/RoundedRectangleTimeline"/>
    <dgm:cxn modelId="{7B503000-2C47-4DD5-B24B-D6052C4C3CDE}" type="presParOf" srcId="{68D8AC18-502F-4825-B069-75605ADB3A40}" destId="{CB26EA94-33BB-4F98-9E1E-2237D4831263}" srcOrd="4" destOrd="0" presId="urn:microsoft.com/office/officeart/2016/7/layout/RoundedRectangleTimeline"/>
    <dgm:cxn modelId="{DE78CEF1-BE43-4E5A-9C91-92F8289167D0}" type="presParOf" srcId="{196C9F68-3606-4282-A4C6-4485F1280B5F}" destId="{606F1DBF-510E-4065-ACCB-3EBDA85CFB92}" srcOrd="1" destOrd="0" presId="urn:microsoft.com/office/officeart/2016/7/layout/RoundedRectangleTimeline"/>
    <dgm:cxn modelId="{74F95C78-3813-45AA-932B-C94A3B7513CB}" type="presParOf" srcId="{196C9F68-3606-4282-A4C6-4485F1280B5F}" destId="{07989479-D1A2-4D15-AA3A-B0CFFB9F91D9}" srcOrd="2" destOrd="0" presId="urn:microsoft.com/office/officeart/2016/7/layout/RoundedRectangleTimeline"/>
    <dgm:cxn modelId="{78714377-12E6-4F42-93F8-20E6C58A5CEA}" type="presParOf" srcId="{07989479-D1A2-4D15-AA3A-B0CFFB9F91D9}" destId="{539615E2-3277-4D8E-8484-FF5088C8BF01}" srcOrd="0" destOrd="0" presId="urn:microsoft.com/office/officeart/2016/7/layout/RoundedRectangleTimeline"/>
    <dgm:cxn modelId="{B18F6382-7271-4A16-839E-8201B423722C}" type="presParOf" srcId="{07989479-D1A2-4D15-AA3A-B0CFFB9F91D9}" destId="{FEBD3C2A-A340-470A-A475-AE614EA07678}" srcOrd="1" destOrd="0" presId="urn:microsoft.com/office/officeart/2016/7/layout/RoundedRectangleTimeline"/>
    <dgm:cxn modelId="{1FCB7BE4-0603-4EFE-8008-2BFEFE000DC7}" type="presParOf" srcId="{07989479-D1A2-4D15-AA3A-B0CFFB9F91D9}" destId="{080474C8-0FEA-4FD1-97F1-0978CFB4A37F}" srcOrd="2" destOrd="0" presId="urn:microsoft.com/office/officeart/2016/7/layout/RoundedRectangleTimeline"/>
    <dgm:cxn modelId="{FFACD6D5-3CE9-42AD-947E-A78AEF95B8FB}" type="presParOf" srcId="{07989479-D1A2-4D15-AA3A-B0CFFB9F91D9}" destId="{4797FB61-2602-4A58-81E6-6F133DB1E419}" srcOrd="3" destOrd="0" presId="urn:microsoft.com/office/officeart/2016/7/layout/RoundedRectangleTimeline"/>
    <dgm:cxn modelId="{BC46BA3B-AC60-4702-8307-9F913CF4B658}" type="presParOf" srcId="{07989479-D1A2-4D15-AA3A-B0CFFB9F91D9}" destId="{3ADF0AE3-D759-4F4F-8135-572855211847}" srcOrd="4" destOrd="0" presId="urn:microsoft.com/office/officeart/2016/7/layout/RoundedRectangleTimeline"/>
    <dgm:cxn modelId="{C4C49063-100B-4191-B846-2AFDB1730073}" type="presParOf" srcId="{196C9F68-3606-4282-A4C6-4485F1280B5F}" destId="{B0CD7A53-7149-45F2-83E8-36717D7878A1}" srcOrd="3" destOrd="0" presId="urn:microsoft.com/office/officeart/2016/7/layout/RoundedRectangleTimeline"/>
    <dgm:cxn modelId="{46F7084B-A873-4467-94F4-3AD8C57AA15B}" type="presParOf" srcId="{196C9F68-3606-4282-A4C6-4485F1280B5F}" destId="{FB379A6E-C0F9-420B-90FC-2785E757E6AE}" srcOrd="4" destOrd="0" presId="urn:microsoft.com/office/officeart/2016/7/layout/RoundedRectangleTimeline"/>
    <dgm:cxn modelId="{57342C4D-7AF4-4D0C-AB41-7215FDB8FE71}" type="presParOf" srcId="{FB379A6E-C0F9-420B-90FC-2785E757E6AE}" destId="{9D82041D-873A-4600-A9C7-C0A0ADFB138B}" srcOrd="0" destOrd="0" presId="urn:microsoft.com/office/officeart/2016/7/layout/RoundedRectangleTimeline"/>
    <dgm:cxn modelId="{30E8D157-1732-4DB0-8B12-69814E347461}" type="presParOf" srcId="{FB379A6E-C0F9-420B-90FC-2785E757E6AE}" destId="{80CDBBF8-C6B4-4166-87C1-DC9120CC7586}" srcOrd="1" destOrd="0" presId="urn:microsoft.com/office/officeart/2016/7/layout/RoundedRectangleTimeline"/>
    <dgm:cxn modelId="{7E25EDCE-0445-4BA4-987C-8BE2C213576D}" type="presParOf" srcId="{FB379A6E-C0F9-420B-90FC-2785E757E6AE}" destId="{89759DE5-9F8A-470E-A6D8-F13BB4DEE93D}" srcOrd="2" destOrd="0" presId="urn:microsoft.com/office/officeart/2016/7/layout/RoundedRectangleTimeline"/>
    <dgm:cxn modelId="{94CDA7E7-E9EA-4F04-A2A9-1FEA663F463A}" type="presParOf" srcId="{FB379A6E-C0F9-420B-90FC-2785E757E6AE}" destId="{07CCF286-8B46-4A20-ACAC-84BA2D6EFBBC}" srcOrd="3" destOrd="0" presId="urn:microsoft.com/office/officeart/2016/7/layout/RoundedRectangleTimeline"/>
    <dgm:cxn modelId="{2EF8748D-BCF1-428A-92FE-83430C7C7B7A}" type="presParOf" srcId="{FB379A6E-C0F9-420B-90FC-2785E757E6AE}" destId="{4624FC32-5405-42B1-B5CC-DF0659852A58}" srcOrd="4" destOrd="0" presId="urn:microsoft.com/office/officeart/2016/7/layout/RoundedRectangleTimeline"/>
    <dgm:cxn modelId="{EBC6C4B1-C34F-422A-A8DD-FC2F19BCEB5C}" type="presParOf" srcId="{196C9F68-3606-4282-A4C6-4485F1280B5F}" destId="{59F6C2B0-B773-4ADB-86AA-E3CF7680518A}" srcOrd="5" destOrd="0" presId="urn:microsoft.com/office/officeart/2016/7/layout/RoundedRectangleTimeline"/>
    <dgm:cxn modelId="{B44021F9-64F2-42AF-8887-CE643D474544}" type="presParOf" srcId="{196C9F68-3606-4282-A4C6-4485F1280B5F}" destId="{B0E1F84C-D563-44BC-8BD7-46D8F837902A}" srcOrd="6" destOrd="0" presId="urn:microsoft.com/office/officeart/2016/7/layout/RoundedRectangleTimeline"/>
    <dgm:cxn modelId="{FCA62D8C-0836-470B-887D-2F5190C1E251}" type="presParOf" srcId="{B0E1F84C-D563-44BC-8BD7-46D8F837902A}" destId="{AA687F1E-592A-4A16-9630-0E0C2D82BDEC}" srcOrd="0" destOrd="0" presId="urn:microsoft.com/office/officeart/2016/7/layout/RoundedRectangleTimeline"/>
    <dgm:cxn modelId="{4C911D76-BB97-4623-868F-355DF8DF2AAB}" type="presParOf" srcId="{B0E1F84C-D563-44BC-8BD7-46D8F837902A}" destId="{36210ACA-E081-40B5-87EC-500863B13ADD}" srcOrd="1" destOrd="0" presId="urn:microsoft.com/office/officeart/2016/7/layout/RoundedRectangleTimeline"/>
    <dgm:cxn modelId="{C8C41DEA-3865-4846-8FD4-E6DFCC957E91}" type="presParOf" srcId="{B0E1F84C-D563-44BC-8BD7-46D8F837902A}" destId="{EA3C7446-024E-4EEF-BED4-FFB1F2246CF3}" srcOrd="2" destOrd="0" presId="urn:microsoft.com/office/officeart/2016/7/layout/RoundedRectangleTimeline"/>
    <dgm:cxn modelId="{22828323-B902-4F1B-89BB-C3A7000232ED}" type="presParOf" srcId="{B0E1F84C-D563-44BC-8BD7-46D8F837902A}" destId="{FDC60305-8FBB-44FD-9B53-CDBFE9F7FDD0}" srcOrd="3" destOrd="0" presId="urn:microsoft.com/office/officeart/2016/7/layout/RoundedRectangleTimeline"/>
    <dgm:cxn modelId="{1F4954B3-28D9-4959-A137-A17D9A25E472}" type="presParOf" srcId="{B0E1F84C-D563-44BC-8BD7-46D8F837902A}" destId="{24F9A8F5-7105-4D28-A633-EB8EEF371211}" srcOrd="4" destOrd="0" presId="urn:microsoft.com/office/officeart/2016/7/layout/RoundedRectangleTimeline"/>
    <dgm:cxn modelId="{E5C70CFA-FDF3-429E-9DC4-FCC0A221C639}" type="presParOf" srcId="{196C9F68-3606-4282-A4C6-4485F1280B5F}" destId="{F1F5E13B-2672-4759-B561-13FA519AB496}" srcOrd="7" destOrd="0" presId="urn:microsoft.com/office/officeart/2016/7/layout/RoundedRectangleTimeline"/>
    <dgm:cxn modelId="{2E1BA3A4-18DB-49E6-9DF9-3510522C180C}" type="presParOf" srcId="{196C9F68-3606-4282-A4C6-4485F1280B5F}" destId="{03163906-36D6-4FB8-BB18-E04FA84A47A6}" srcOrd="8" destOrd="0" presId="urn:microsoft.com/office/officeart/2016/7/layout/RoundedRectangleTimeline"/>
    <dgm:cxn modelId="{6FDBCE34-B62A-4AB3-92F1-8B57B7B1B86B}" type="presParOf" srcId="{03163906-36D6-4FB8-BB18-E04FA84A47A6}" destId="{B54E50C8-30CD-4A49-B6D7-34D9AB2A3043}" srcOrd="0" destOrd="0" presId="urn:microsoft.com/office/officeart/2016/7/layout/RoundedRectangleTimeline"/>
    <dgm:cxn modelId="{33895046-1F00-4017-9E23-59160C869AAA}" type="presParOf" srcId="{03163906-36D6-4FB8-BB18-E04FA84A47A6}" destId="{9679B796-2B40-4D87-8578-52BF0C29AEB4}" srcOrd="1" destOrd="0" presId="urn:microsoft.com/office/officeart/2016/7/layout/RoundedRectangleTimeline"/>
    <dgm:cxn modelId="{12ECDFF8-EE38-4217-84A5-B6DB76365A88}" type="presParOf" srcId="{03163906-36D6-4FB8-BB18-E04FA84A47A6}" destId="{894318B2-70C4-403D-BE3D-359CAB62002A}" srcOrd="2" destOrd="0" presId="urn:microsoft.com/office/officeart/2016/7/layout/RoundedRectangleTimeline"/>
    <dgm:cxn modelId="{DB815251-1804-4927-8D3C-488788811B42}" type="presParOf" srcId="{03163906-36D6-4FB8-BB18-E04FA84A47A6}" destId="{C2518668-97A8-402E-BC0D-09AE8E2ABBE2}" srcOrd="3" destOrd="0" presId="urn:microsoft.com/office/officeart/2016/7/layout/RoundedRectangleTimeline"/>
    <dgm:cxn modelId="{E71AA971-1AAE-4077-BE68-1019D6BC222D}" type="presParOf" srcId="{03163906-36D6-4FB8-BB18-E04FA84A47A6}" destId="{B8E1DD63-FDF0-4B15-85B7-2053E048AAC9}"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1331019" y="1248365"/>
          <a:ext cx="435133" cy="1854606"/>
        </a:xfrm>
        <a:prstGeom prst="round2SameRect">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rtlCol="0" anchor="ctr" anchorCtr="1">
          <a:noAutofit/>
        </a:bodyPr>
        <a:lstStyle/>
        <a:p>
          <a:pPr marL="0" lvl="0" indent="0" algn="ctr" defTabSz="577850" rtl="0">
            <a:lnSpc>
              <a:spcPct val="90000"/>
            </a:lnSpc>
            <a:spcBef>
              <a:spcPct val="0"/>
            </a:spcBef>
            <a:spcAft>
              <a:spcPct val="35000"/>
            </a:spcAft>
            <a:buNone/>
          </a:pPr>
          <a:r>
            <a:rPr lang="fr-FR" sz="1300" kern="1200" noProof="0" dirty="0"/>
            <a:t>Titre</a:t>
          </a:r>
        </a:p>
      </dsp:txBody>
      <dsp:txXfrm rot="5400000">
        <a:off x="642524" y="1979343"/>
        <a:ext cx="1833365" cy="392651"/>
      </dsp:txXfrm>
    </dsp:sp>
    <dsp:sp modelId="{45A02F84-C6CB-43F5-AEE4-3EA66C2BD25F}">
      <dsp:nvSpPr>
        <dsp:cNvPr id="0" name=""/>
        <dsp:cNvSpPr/>
      </dsp:nvSpPr>
      <dsp:spPr>
        <a:xfrm>
          <a:off x="3080" y="0"/>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9060" numCol="1" spcCol="1270" rtlCol="0" anchor="b" anchorCtr="1">
          <a:noAutofit/>
        </a:bodyPr>
        <a:lstStyle/>
        <a:p>
          <a:pPr marL="0" lvl="0" indent="0" algn="ctr" defTabSz="577850" rtl="0">
            <a:lnSpc>
              <a:spcPct val="90000"/>
            </a:lnSpc>
            <a:spcBef>
              <a:spcPct val="0"/>
            </a:spcBef>
            <a:spcAft>
              <a:spcPct val="35000"/>
            </a:spcAft>
            <a:buNone/>
          </a:pPr>
          <a:r>
            <a:rPr lang="fr-FR" sz="1300" b="0" i="0" u="none" kern="1200" noProof="0" dirty="0"/>
            <a:t>Pour commencer une présentation, accédez à l’onglet Diaporama et sélectionnez À partir du début.</a:t>
          </a:r>
          <a:endParaRPr lang="fr-FR" sz="1300" kern="1200" noProof="0" dirty="0"/>
        </a:p>
      </dsp:txBody>
      <dsp:txXfrm>
        <a:off x="3080" y="0"/>
        <a:ext cx="3091011" cy="1522968"/>
      </dsp:txXfrm>
    </dsp:sp>
    <dsp:sp modelId="{6BA46904-CB7C-4538-BD49-D3891EF19552}">
      <dsp:nvSpPr>
        <dsp:cNvPr id="0" name=""/>
        <dsp:cNvSpPr/>
      </dsp:nvSpPr>
      <dsp:spPr>
        <a:xfrm>
          <a:off x="1548586" y="1609995"/>
          <a:ext cx="0" cy="348107"/>
        </a:xfrm>
        <a:prstGeom prst="line">
          <a:avLst/>
        </a:prstGeom>
        <a:noFill/>
        <a:ln w="6350" cap="flat" cmpd="sng" algn="ctr">
          <a:solidFill>
            <a:schemeClr val="accent1"/>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505073" y="1522968"/>
          <a:ext cx="87026" cy="87026"/>
        </a:xfrm>
        <a:prstGeom prst="ellips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2475889" y="1958102"/>
          <a:ext cx="1854606" cy="435133"/>
        </a:xfrm>
        <a:prstGeom prst="rect">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rtlCol="0" anchor="ctr" anchorCtr="1">
          <a:noAutofit/>
        </a:bodyPr>
        <a:lstStyle/>
        <a:p>
          <a:pPr marL="0" lvl="0" indent="0" algn="ctr" defTabSz="577850" rtl="0">
            <a:lnSpc>
              <a:spcPct val="90000"/>
            </a:lnSpc>
            <a:spcBef>
              <a:spcPct val="0"/>
            </a:spcBef>
            <a:spcAft>
              <a:spcPct val="35000"/>
            </a:spcAft>
            <a:buNone/>
          </a:pPr>
          <a:r>
            <a:rPr lang="fr-FR" sz="1300" kern="1200" noProof="0" dirty="0"/>
            <a:t>Titre</a:t>
          </a:r>
        </a:p>
      </dsp:txBody>
      <dsp:txXfrm>
        <a:off x="2475889" y="1958102"/>
        <a:ext cx="1854606" cy="435133"/>
      </dsp:txXfrm>
    </dsp:sp>
    <dsp:sp modelId="{FEBD3C2A-A340-470A-A475-AE614EA07678}">
      <dsp:nvSpPr>
        <dsp:cNvPr id="0" name=""/>
        <dsp:cNvSpPr/>
      </dsp:nvSpPr>
      <dsp:spPr>
        <a:xfrm>
          <a:off x="1857687" y="2828369"/>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9060" rIns="0" bIns="0" numCol="1" spcCol="1270" rtlCol="0" anchor="t" anchorCtr="1">
          <a:noAutofit/>
        </a:bodyPr>
        <a:lstStyle/>
        <a:p>
          <a:pPr marL="0" lvl="0" indent="0" algn="ctr" defTabSz="577850" rtl="0">
            <a:lnSpc>
              <a:spcPct val="90000"/>
            </a:lnSpc>
            <a:spcBef>
              <a:spcPct val="0"/>
            </a:spcBef>
            <a:spcAft>
              <a:spcPct val="35000"/>
            </a:spcAft>
            <a:buNone/>
          </a:pPr>
          <a:r>
            <a:rPr lang="fr-FR" sz="1300" b="0" i="0" u="none" kern="1200" noProof="0" dirty="0"/>
            <a:t>Pour afficher le mode Présentateur, en mode Diaporama, sur la barre de contrôle en bas à gauche, sélectionnez les points de suspension, puis Mode Présentateur. </a:t>
          </a:r>
          <a:endParaRPr lang="fr-FR" sz="1300" kern="1200" noProof="0" dirty="0"/>
        </a:p>
      </dsp:txBody>
      <dsp:txXfrm>
        <a:off x="1857687" y="2828369"/>
        <a:ext cx="3091011" cy="1522968"/>
      </dsp:txXfrm>
    </dsp:sp>
    <dsp:sp modelId="{080474C8-0FEA-4FD1-97F1-0978CFB4A37F}">
      <dsp:nvSpPr>
        <dsp:cNvPr id="0" name=""/>
        <dsp:cNvSpPr/>
      </dsp:nvSpPr>
      <dsp:spPr>
        <a:xfrm>
          <a:off x="3403193" y="2393235"/>
          <a:ext cx="0" cy="348107"/>
        </a:xfrm>
        <a:prstGeom prst="line">
          <a:avLst/>
        </a:prstGeom>
        <a:noFill/>
        <a:ln w="6350" cap="flat" cmpd="sng" algn="ctr">
          <a:solidFill>
            <a:schemeClr val="accent4"/>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3359679" y="2741342"/>
          <a:ext cx="87026" cy="87026"/>
        </a:xfrm>
        <a:prstGeom prst="ellipse">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a:off x="4330496" y="1958102"/>
          <a:ext cx="1854606" cy="435133"/>
        </a:xfrm>
        <a:prstGeom prst="rect">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rtlCol="0" anchor="ctr" anchorCtr="1">
          <a:noAutofit/>
        </a:bodyPr>
        <a:lstStyle/>
        <a:p>
          <a:pPr marL="0" lvl="0" indent="0" algn="ctr" defTabSz="577850" rtl="0">
            <a:lnSpc>
              <a:spcPct val="90000"/>
            </a:lnSpc>
            <a:spcBef>
              <a:spcPct val="0"/>
            </a:spcBef>
            <a:spcAft>
              <a:spcPct val="35000"/>
            </a:spcAft>
            <a:buNone/>
          </a:pPr>
          <a:r>
            <a:rPr lang="fr-FR" sz="1300" kern="1200" noProof="0" dirty="0"/>
            <a:t>Titre</a:t>
          </a:r>
        </a:p>
      </dsp:txBody>
      <dsp:txXfrm>
        <a:off x="4330496" y="1958102"/>
        <a:ext cx="1854606" cy="435133"/>
      </dsp:txXfrm>
    </dsp:sp>
    <dsp:sp modelId="{80CDBBF8-C6B4-4166-87C1-DC9120CC7586}">
      <dsp:nvSpPr>
        <dsp:cNvPr id="0" name=""/>
        <dsp:cNvSpPr/>
      </dsp:nvSpPr>
      <dsp:spPr>
        <a:xfrm>
          <a:off x="3712294" y="0"/>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9060" numCol="1" spcCol="1270" rtlCol="0" anchor="b" anchorCtr="1">
          <a:noAutofit/>
        </a:bodyPr>
        <a:lstStyle/>
        <a:p>
          <a:pPr marL="0" lvl="0" indent="0" algn="ctr" defTabSz="577850" rtl="0">
            <a:lnSpc>
              <a:spcPct val="90000"/>
            </a:lnSpc>
            <a:spcBef>
              <a:spcPct val="0"/>
            </a:spcBef>
            <a:spcAft>
              <a:spcPct val="35000"/>
            </a:spcAft>
            <a:buNone/>
          </a:pPr>
          <a:r>
            <a:rPr lang="fr-FR" sz="1300" b="0" i="0" u="none" kern="1200" noProof="0" dirty="0"/>
            <a:t>Pendant votre présentation, les notes du présentateur sont visibles sur votre écran, mais ne sont pas visibles pour l’auditoire. </a:t>
          </a:r>
          <a:endParaRPr lang="fr-FR" sz="1300" kern="1200" noProof="0" dirty="0"/>
        </a:p>
      </dsp:txBody>
      <dsp:txXfrm>
        <a:off x="3712294" y="0"/>
        <a:ext cx="3091011" cy="1522968"/>
      </dsp:txXfrm>
    </dsp:sp>
    <dsp:sp modelId="{89759DE5-9F8A-470E-A6D8-F13BB4DEE93D}">
      <dsp:nvSpPr>
        <dsp:cNvPr id="0" name=""/>
        <dsp:cNvSpPr/>
      </dsp:nvSpPr>
      <dsp:spPr>
        <a:xfrm>
          <a:off x="5257799" y="1609995"/>
          <a:ext cx="0" cy="348107"/>
        </a:xfrm>
        <a:prstGeom prst="line">
          <a:avLst/>
        </a:prstGeom>
        <a:noFill/>
        <a:ln w="6350" cap="flat" cmpd="sng" algn="ctr">
          <a:solidFill>
            <a:schemeClr val="accent5"/>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5214286" y="1522968"/>
          <a:ext cx="87026" cy="87026"/>
        </a:xfrm>
        <a:prstGeom prst="ellipse">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687F1E-592A-4A16-9630-0E0C2D82BDEC}">
      <dsp:nvSpPr>
        <dsp:cNvPr id="0" name=""/>
        <dsp:cNvSpPr/>
      </dsp:nvSpPr>
      <dsp:spPr>
        <a:xfrm>
          <a:off x="6185103" y="1958102"/>
          <a:ext cx="1854606" cy="435133"/>
        </a:xfrm>
        <a:prstGeom prst="rect">
          <a:avLst/>
        </a:prstGeom>
        <a:solidFill>
          <a:schemeClr val="accent6"/>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rtlCol="0" anchor="ctr" anchorCtr="1">
          <a:noAutofit/>
        </a:bodyPr>
        <a:lstStyle/>
        <a:p>
          <a:pPr marL="0" lvl="0" indent="0" algn="ctr" defTabSz="577850" rtl="0">
            <a:lnSpc>
              <a:spcPct val="90000"/>
            </a:lnSpc>
            <a:spcBef>
              <a:spcPct val="0"/>
            </a:spcBef>
            <a:spcAft>
              <a:spcPct val="35000"/>
            </a:spcAft>
            <a:buNone/>
          </a:pPr>
          <a:r>
            <a:rPr lang="fr-FR" sz="1300" kern="1200" noProof="0" dirty="0"/>
            <a:t>Titre</a:t>
          </a:r>
        </a:p>
      </dsp:txBody>
      <dsp:txXfrm>
        <a:off x="6185103" y="1958102"/>
        <a:ext cx="1854606" cy="435133"/>
      </dsp:txXfrm>
    </dsp:sp>
    <dsp:sp modelId="{36210ACA-E081-40B5-87EC-500863B13ADD}">
      <dsp:nvSpPr>
        <dsp:cNvPr id="0" name=""/>
        <dsp:cNvSpPr/>
      </dsp:nvSpPr>
      <dsp:spPr>
        <a:xfrm>
          <a:off x="5566901" y="2828369"/>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9060" rIns="0" bIns="0" numCol="1" spcCol="1270" rtlCol="0" anchor="t" anchorCtr="1">
          <a:noAutofit/>
        </a:bodyPr>
        <a:lstStyle/>
        <a:p>
          <a:pPr marL="0" lvl="0" indent="0" algn="ctr" defTabSz="577850" rtl="0">
            <a:lnSpc>
              <a:spcPct val="90000"/>
            </a:lnSpc>
            <a:spcBef>
              <a:spcPct val="0"/>
            </a:spcBef>
            <a:spcAft>
              <a:spcPct val="35000"/>
            </a:spcAft>
            <a:buNone/>
          </a:pPr>
          <a:r>
            <a:rPr lang="fr-FR" sz="1300" b="0" i="0" u="none" kern="1200" noProof="0" dirty="0"/>
            <a:t>Le volet de notes est une zone qui apparaît en dessous de chaque diapositive. Appuyez dessus pour ajouter des notes. </a:t>
          </a:r>
          <a:endParaRPr lang="fr-FR" sz="1300" kern="1200" noProof="0" dirty="0"/>
        </a:p>
      </dsp:txBody>
      <dsp:txXfrm>
        <a:off x="5566901" y="2828369"/>
        <a:ext cx="3091011" cy="1522968"/>
      </dsp:txXfrm>
    </dsp:sp>
    <dsp:sp modelId="{EA3C7446-024E-4EEF-BED4-FFB1F2246CF3}">
      <dsp:nvSpPr>
        <dsp:cNvPr id="0" name=""/>
        <dsp:cNvSpPr/>
      </dsp:nvSpPr>
      <dsp:spPr>
        <a:xfrm>
          <a:off x="7112406" y="2393235"/>
          <a:ext cx="0" cy="348107"/>
        </a:xfrm>
        <a:prstGeom prst="line">
          <a:avLst/>
        </a:prstGeom>
        <a:noFill/>
        <a:ln w="6350" cap="flat" cmpd="sng" algn="ctr">
          <a:solidFill>
            <a:schemeClr val="accent6"/>
          </a:solidFill>
          <a:prstDash val="dash"/>
          <a:miter lim="800000"/>
        </a:ln>
        <a:effectLst/>
      </dsp:spPr>
      <dsp:style>
        <a:lnRef idx="1">
          <a:scrgbClr r="0" g="0" b="0"/>
        </a:lnRef>
        <a:fillRef idx="0">
          <a:scrgbClr r="0" g="0" b="0"/>
        </a:fillRef>
        <a:effectRef idx="0">
          <a:scrgbClr r="0" g="0" b="0"/>
        </a:effectRef>
        <a:fontRef idx="minor"/>
      </dsp:style>
    </dsp:sp>
    <dsp:sp modelId="{FDC60305-8FBB-44FD-9B53-CDBFE9F7FDD0}">
      <dsp:nvSpPr>
        <dsp:cNvPr id="0" name=""/>
        <dsp:cNvSpPr/>
      </dsp:nvSpPr>
      <dsp:spPr>
        <a:xfrm>
          <a:off x="7068893" y="2741342"/>
          <a:ext cx="87026" cy="87026"/>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4E50C8-30CD-4A49-B6D7-34D9AB2A3043}">
      <dsp:nvSpPr>
        <dsp:cNvPr id="0" name=""/>
        <dsp:cNvSpPr/>
      </dsp:nvSpPr>
      <dsp:spPr>
        <a:xfrm rot="5400000">
          <a:off x="8749446" y="1248365"/>
          <a:ext cx="435133" cy="1854606"/>
        </a:xfrm>
        <a:prstGeom prst="round2SameRect">
          <a:avLst/>
        </a:prstGeom>
        <a:solidFill>
          <a:schemeClr val="accent6">
            <a:lumMod val="7500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rtlCol="0" anchor="ctr" anchorCtr="1">
          <a:noAutofit/>
        </a:bodyPr>
        <a:lstStyle/>
        <a:p>
          <a:pPr marL="0" lvl="0" indent="0" algn="ctr" defTabSz="577850" rtl="0">
            <a:lnSpc>
              <a:spcPct val="90000"/>
            </a:lnSpc>
            <a:spcBef>
              <a:spcPct val="0"/>
            </a:spcBef>
            <a:spcAft>
              <a:spcPct val="35000"/>
            </a:spcAft>
            <a:buNone/>
          </a:pPr>
          <a:r>
            <a:rPr lang="fr-FR" sz="1300" kern="1200" noProof="0" dirty="0"/>
            <a:t>Titre</a:t>
          </a:r>
        </a:p>
      </dsp:txBody>
      <dsp:txXfrm rot="-5400000">
        <a:off x="8039710" y="1979343"/>
        <a:ext cx="1833365" cy="392651"/>
      </dsp:txXfrm>
    </dsp:sp>
    <dsp:sp modelId="{9679B796-2B40-4D87-8578-52BF0C29AEB4}">
      <dsp:nvSpPr>
        <dsp:cNvPr id="0" name=""/>
        <dsp:cNvSpPr/>
      </dsp:nvSpPr>
      <dsp:spPr>
        <a:xfrm>
          <a:off x="7421507" y="0"/>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9060" numCol="1" spcCol="1270" rtlCol="0" anchor="b" anchorCtr="1">
          <a:noAutofit/>
        </a:bodyPr>
        <a:lstStyle/>
        <a:p>
          <a:pPr marL="0" lvl="0" indent="0" algn="ctr" defTabSz="577850" rtl="0">
            <a:lnSpc>
              <a:spcPct val="90000"/>
            </a:lnSpc>
            <a:spcBef>
              <a:spcPct val="0"/>
            </a:spcBef>
            <a:spcAft>
              <a:spcPct val="35000"/>
            </a:spcAft>
            <a:buNone/>
          </a:pPr>
          <a:r>
            <a:rPr lang="fr-FR" sz="1300" b="0" i="0" u="none" kern="1200" noProof="0" dirty="0"/>
            <a:t>Si le volet de notes n’apparaît pas ou s’il est complètement réduit, cliquez sur Notes dans la barre des tâches au bas de la fenêtre PowerPoint. </a:t>
          </a:r>
          <a:endParaRPr lang="fr-FR" sz="1300" kern="1200" noProof="0" dirty="0"/>
        </a:p>
      </dsp:txBody>
      <dsp:txXfrm>
        <a:off x="7421507" y="0"/>
        <a:ext cx="3091011" cy="1522968"/>
      </dsp:txXfrm>
    </dsp:sp>
    <dsp:sp modelId="{894318B2-70C4-403D-BE3D-359CAB62002A}">
      <dsp:nvSpPr>
        <dsp:cNvPr id="0" name=""/>
        <dsp:cNvSpPr/>
      </dsp:nvSpPr>
      <dsp:spPr>
        <a:xfrm>
          <a:off x="8967013" y="1609995"/>
          <a:ext cx="0" cy="348107"/>
        </a:xfrm>
        <a:prstGeom prst="line">
          <a:avLst/>
        </a:prstGeom>
        <a:noFill/>
        <a:ln w="6350" cap="flat" cmpd="sng" algn="ctr">
          <a:solidFill>
            <a:schemeClr val="accent6">
              <a:lumMod val="75000"/>
            </a:schemeClr>
          </a:solidFill>
          <a:prstDash val="dash"/>
          <a:miter lim="800000"/>
        </a:ln>
        <a:effectLst/>
      </dsp:spPr>
      <dsp:style>
        <a:lnRef idx="1">
          <a:scrgbClr r="0" g="0" b="0"/>
        </a:lnRef>
        <a:fillRef idx="0">
          <a:scrgbClr r="0" g="0" b="0"/>
        </a:fillRef>
        <a:effectRef idx="0">
          <a:scrgbClr r="0" g="0" b="0"/>
        </a:effectRef>
        <a:fontRef idx="minor"/>
      </dsp:style>
    </dsp:sp>
    <dsp:sp modelId="{C2518668-97A8-402E-BC0D-09AE8E2ABBE2}">
      <dsp:nvSpPr>
        <dsp:cNvPr id="0" name=""/>
        <dsp:cNvSpPr/>
      </dsp:nvSpPr>
      <dsp:spPr>
        <a:xfrm>
          <a:off x="8923500" y="1522968"/>
          <a:ext cx="87026" cy="87026"/>
        </a:xfrm>
        <a:prstGeom prst="ellipse">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Chronologie en rectangle à coins arrondis"/>
  <dgm:desc val="Permet de représenter une liste d’événements dans l’ordre chronologique. Une zone invisible contient la description, tandis que la date apparaît dans les rectangles, à l’exception du premier et du dernier nœud dans lequel les coins du rectangle sont arrondis. Il peut afficher une grande quantité de texte avec un format de date long et descriptif."/>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9EB018AA-DEA7-448F-AE2F-C3D13A0F02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DFB87A71-96EB-4108-95A3-855A4C3601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00F003DB-7B2B-4CB0-9AE3-FF3A4D289880}" type="datetime1">
              <a:rPr lang="fr-FR" smtClean="0"/>
              <a:t>07/07/2021</a:t>
            </a:fld>
            <a:endParaRPr lang="fr-FR" dirty="0"/>
          </a:p>
        </p:txBody>
      </p:sp>
      <p:sp>
        <p:nvSpPr>
          <p:cNvPr id="4" name="Espace réservé du pied de page 3">
            <a:extLst>
              <a:ext uri="{FF2B5EF4-FFF2-40B4-BE49-F238E27FC236}">
                <a16:creationId xmlns:a16="http://schemas.microsoft.com/office/drawing/2014/main" id="{9445591A-E83D-4F8A-B064-12B29D3154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97AF2308-535F-471C-9423-3467454C92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661E857-36B8-43F1-9D87-FE508167BCE3}" type="slidenum">
              <a:rPr lang="fr-FR" smtClean="0"/>
              <a:t>‹N°›</a:t>
            </a:fld>
            <a:endParaRPr lang="fr-FR"/>
          </a:p>
        </p:txBody>
      </p:sp>
    </p:spTree>
    <p:extLst>
      <p:ext uri="{BB962C8B-B14F-4D97-AF65-F5344CB8AC3E}">
        <p14:creationId xmlns:p14="http://schemas.microsoft.com/office/powerpoint/2010/main" val="14002314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1544E0-8A55-4B60-9503-EB1D794761A2}" type="datetime1">
              <a:rPr lang="fr-FR" smtClean="0"/>
              <a:pPr/>
              <a:t>07/07/2021</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CFAAAB6-A2C6-4A85-A3A1-98EFBA61C967}" type="slidenum">
              <a:rPr lang="fr-FR" noProof="0" smtClean="0"/>
              <a:t>‹N°›</a:t>
            </a:fld>
            <a:endParaRPr lang="fr-FR" noProof="0"/>
          </a:p>
        </p:txBody>
      </p:sp>
    </p:spTree>
    <p:extLst>
      <p:ext uri="{BB962C8B-B14F-4D97-AF65-F5344CB8AC3E}">
        <p14:creationId xmlns:p14="http://schemas.microsoft.com/office/powerpoint/2010/main" val="207675299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a:effectLst/>
              <a:latin typeface="Segoe UI" panose="020B0502040204020203" pitchFamily="34" charset="0"/>
            </a:endParaRPr>
          </a:p>
          <a:p>
            <a:pPr rtl="0"/>
            <a:r>
              <a:rPr lang="fr-FR"/>
              <a:t>ID=d924773e-9a16-4d6d-9803-8cb819e99682
Recipe=text_billboard
Type=TextOnly
Variant=0
FamilyID=AccentBoxWalbaum_Zero</a:t>
            </a:r>
          </a:p>
        </p:txBody>
      </p:sp>
      <p:sp>
        <p:nvSpPr>
          <p:cNvPr id="4" name="Espace réservé du numéro de diapositive 3"/>
          <p:cNvSpPr>
            <a:spLocks noGrp="1"/>
          </p:cNvSpPr>
          <p:nvPr>
            <p:ph type="sldNum" sz="quarter" idx="5"/>
          </p:nvPr>
        </p:nvSpPr>
        <p:spPr/>
        <p:txBody>
          <a:bodyPr rtlCol="0"/>
          <a:lstStyle/>
          <a:p>
            <a:pPr rtl="0"/>
            <a:fld id="{8EAA36B1-75F6-458C-B388-8BC01E9857C8}" type="slidenum">
              <a:rPr lang="fr-FR" smtClean="0"/>
              <a:t>1</a:t>
            </a:fld>
            <a:endParaRPr lang="fr-FR"/>
          </a:p>
        </p:txBody>
      </p:sp>
    </p:spTree>
    <p:extLst>
      <p:ext uri="{BB962C8B-B14F-4D97-AF65-F5344CB8AC3E}">
        <p14:creationId xmlns:p14="http://schemas.microsoft.com/office/powerpoint/2010/main" val="2703205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BCFAAAB6-A2C6-4A85-A3A1-98EFBA61C967}" type="slidenum">
              <a:rPr lang="fr-FR" smtClean="0"/>
              <a:t>10</a:t>
            </a:fld>
            <a:endParaRPr lang="fr-FR"/>
          </a:p>
        </p:txBody>
      </p:sp>
    </p:spTree>
    <p:extLst>
      <p:ext uri="{BB962C8B-B14F-4D97-AF65-F5344CB8AC3E}">
        <p14:creationId xmlns:p14="http://schemas.microsoft.com/office/powerpoint/2010/main" val="3092093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BCFAAAB6-A2C6-4A85-A3A1-98EFBA61C967}" type="slidenum">
              <a:rPr lang="fr-FR" smtClean="0"/>
              <a:t>11</a:t>
            </a:fld>
            <a:endParaRPr lang="fr-FR"/>
          </a:p>
        </p:txBody>
      </p:sp>
    </p:spTree>
    <p:extLst>
      <p:ext uri="{BB962C8B-B14F-4D97-AF65-F5344CB8AC3E}">
        <p14:creationId xmlns:p14="http://schemas.microsoft.com/office/powerpoint/2010/main" val="34170353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32DC0559-D619-4E56-BF6F-3712370C2150}" type="slidenum">
              <a:rPr lang="fr-FR" smtClean="0"/>
              <a:t>12</a:t>
            </a:fld>
            <a:endParaRPr lang="fr-FR"/>
          </a:p>
        </p:txBody>
      </p:sp>
    </p:spTree>
    <p:extLst>
      <p:ext uri="{BB962C8B-B14F-4D97-AF65-F5344CB8AC3E}">
        <p14:creationId xmlns:p14="http://schemas.microsoft.com/office/powerpoint/2010/main" val="514541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BCFAAAB6-A2C6-4A85-A3A1-98EFBA61C967}" type="slidenum">
              <a:rPr lang="fr-FR" smtClean="0"/>
              <a:t>13</a:t>
            </a:fld>
            <a:endParaRPr lang="fr-FR"/>
          </a:p>
        </p:txBody>
      </p:sp>
    </p:spTree>
    <p:extLst>
      <p:ext uri="{BB962C8B-B14F-4D97-AF65-F5344CB8AC3E}">
        <p14:creationId xmlns:p14="http://schemas.microsoft.com/office/powerpoint/2010/main" val="3855644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BCFAAAB6-A2C6-4A85-A3A1-98EFBA61C967}" type="slidenum">
              <a:rPr lang="fr-FR" smtClean="0"/>
              <a:t>14</a:t>
            </a:fld>
            <a:endParaRPr lang="fr-FR"/>
          </a:p>
        </p:txBody>
      </p:sp>
    </p:spTree>
    <p:extLst>
      <p:ext uri="{BB962C8B-B14F-4D97-AF65-F5344CB8AC3E}">
        <p14:creationId xmlns:p14="http://schemas.microsoft.com/office/powerpoint/2010/main" val="2515846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BCFAAAB6-A2C6-4A85-A3A1-98EFBA61C967}" type="slidenum">
              <a:rPr lang="fr-FR" smtClean="0"/>
              <a:t>15</a:t>
            </a:fld>
            <a:endParaRPr lang="fr-FR"/>
          </a:p>
        </p:txBody>
      </p:sp>
    </p:spTree>
    <p:extLst>
      <p:ext uri="{BB962C8B-B14F-4D97-AF65-F5344CB8AC3E}">
        <p14:creationId xmlns:p14="http://schemas.microsoft.com/office/powerpoint/2010/main" val="17970971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BCFAAAB6-A2C6-4A85-A3A1-98EFBA61C967}" type="slidenum">
              <a:rPr lang="fr-FR" smtClean="0"/>
              <a:t>16</a:t>
            </a:fld>
            <a:endParaRPr lang="fr-FR"/>
          </a:p>
        </p:txBody>
      </p:sp>
    </p:spTree>
    <p:extLst>
      <p:ext uri="{BB962C8B-B14F-4D97-AF65-F5344CB8AC3E}">
        <p14:creationId xmlns:p14="http://schemas.microsoft.com/office/powerpoint/2010/main" val="4227725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BCFAAAB6-A2C6-4A85-A3A1-98EFBA61C967}" type="slidenum">
              <a:rPr lang="fr-FR" smtClean="0"/>
              <a:t>2</a:t>
            </a:fld>
            <a:endParaRPr lang="fr-FR"/>
          </a:p>
        </p:txBody>
      </p:sp>
    </p:spTree>
    <p:extLst>
      <p:ext uri="{BB962C8B-B14F-4D97-AF65-F5344CB8AC3E}">
        <p14:creationId xmlns:p14="http://schemas.microsoft.com/office/powerpoint/2010/main" val="434607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BCFAAAB6-A2C6-4A85-A3A1-98EFBA61C967}" type="slidenum">
              <a:rPr lang="fr-FR" smtClean="0"/>
              <a:t>3</a:t>
            </a:fld>
            <a:endParaRPr lang="fr-FR"/>
          </a:p>
        </p:txBody>
      </p:sp>
    </p:spTree>
    <p:extLst>
      <p:ext uri="{BB962C8B-B14F-4D97-AF65-F5344CB8AC3E}">
        <p14:creationId xmlns:p14="http://schemas.microsoft.com/office/powerpoint/2010/main" val="4266163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difficulty is to found data base with users ratings provided.</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pPr rtl="0"/>
            <a:fld id="{BCFAAAB6-A2C6-4A85-A3A1-98EFBA61C967}" type="slidenum">
              <a:rPr lang="fr-FR" smtClean="0"/>
              <a:t>4</a:t>
            </a:fld>
            <a:endParaRPr lang="fr-FR"/>
          </a:p>
        </p:txBody>
      </p:sp>
    </p:spTree>
    <p:extLst>
      <p:ext uri="{BB962C8B-B14F-4D97-AF65-F5344CB8AC3E}">
        <p14:creationId xmlns:p14="http://schemas.microsoft.com/office/powerpoint/2010/main" val="2329049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BCFAAAB6-A2C6-4A85-A3A1-98EFBA61C967}" type="slidenum">
              <a:rPr lang="fr-FR" smtClean="0"/>
              <a:t>5</a:t>
            </a:fld>
            <a:endParaRPr lang="fr-FR"/>
          </a:p>
        </p:txBody>
      </p:sp>
    </p:spTree>
    <p:extLst>
      <p:ext uri="{BB962C8B-B14F-4D97-AF65-F5344CB8AC3E}">
        <p14:creationId xmlns:p14="http://schemas.microsoft.com/office/powerpoint/2010/main" val="1079856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BCFAAAB6-A2C6-4A85-A3A1-98EFBA61C967}" type="slidenum">
              <a:rPr lang="fr-FR" smtClean="0"/>
              <a:t>6</a:t>
            </a:fld>
            <a:endParaRPr lang="fr-FR"/>
          </a:p>
        </p:txBody>
      </p:sp>
    </p:spTree>
    <p:extLst>
      <p:ext uri="{BB962C8B-B14F-4D97-AF65-F5344CB8AC3E}">
        <p14:creationId xmlns:p14="http://schemas.microsoft.com/office/powerpoint/2010/main" val="1961360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BCFAAAB6-A2C6-4A85-A3A1-98EFBA61C967}" type="slidenum">
              <a:rPr lang="fr-FR" smtClean="0"/>
              <a:t>7</a:t>
            </a:fld>
            <a:endParaRPr lang="fr-FR"/>
          </a:p>
        </p:txBody>
      </p:sp>
    </p:spTree>
    <p:extLst>
      <p:ext uri="{BB962C8B-B14F-4D97-AF65-F5344CB8AC3E}">
        <p14:creationId xmlns:p14="http://schemas.microsoft.com/office/powerpoint/2010/main" val="3935649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BCFAAAB6-A2C6-4A85-A3A1-98EFBA61C967}" type="slidenum">
              <a:rPr lang="fr-FR" smtClean="0"/>
              <a:t>8</a:t>
            </a:fld>
            <a:endParaRPr lang="fr-FR"/>
          </a:p>
        </p:txBody>
      </p:sp>
    </p:spTree>
    <p:extLst>
      <p:ext uri="{BB962C8B-B14F-4D97-AF65-F5344CB8AC3E}">
        <p14:creationId xmlns:p14="http://schemas.microsoft.com/office/powerpoint/2010/main" val="2082156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BCFAAAB6-A2C6-4A85-A3A1-98EFBA61C967}" type="slidenum">
              <a:rPr lang="fr-FR" smtClean="0"/>
              <a:t>9</a:t>
            </a:fld>
            <a:endParaRPr lang="fr-FR"/>
          </a:p>
        </p:txBody>
      </p:sp>
    </p:spTree>
    <p:extLst>
      <p:ext uri="{BB962C8B-B14F-4D97-AF65-F5344CB8AC3E}">
        <p14:creationId xmlns:p14="http://schemas.microsoft.com/office/powerpoint/2010/main" val="3057523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C5C50C9-5CB7-4938-BEDF-DD2FC7529FA9}"/>
              </a:ext>
            </a:extLst>
          </p:cNvPr>
          <p:cNvSpPr/>
          <p:nvPr userDrawn="1"/>
        </p:nvSpPr>
        <p:spPr>
          <a:xfrm>
            <a:off x="1528762" y="1473243"/>
            <a:ext cx="9144000" cy="300744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E0EB8136-4330-4480-80D9-0F6FD970617C}"/>
              </a:ext>
            </a:extLst>
          </p:cNvPr>
          <p:cNvSpPr>
            <a:spLocks noGrp="1"/>
          </p:cNvSpPr>
          <p:nvPr>
            <p:ph type="ctrTitle"/>
          </p:nvPr>
        </p:nvSpPr>
        <p:spPr>
          <a:xfrm>
            <a:off x="1801368" y="1664208"/>
            <a:ext cx="8586216" cy="2176272"/>
          </a:xfrm>
        </p:spPr>
        <p:txBody>
          <a:bodyPr rtlCol="0" anchor="ctr">
            <a:normAutofit/>
          </a:bodyPr>
          <a:lstStyle>
            <a:lvl1pPr algn="ctr">
              <a:defRPr sz="6600"/>
            </a:lvl1pPr>
          </a:lstStyle>
          <a:p>
            <a:pPr rtl="0"/>
            <a:r>
              <a:rPr lang="fr-FR" noProof="0"/>
              <a:t>Modifiez le style du titre</a:t>
            </a:r>
          </a:p>
        </p:txBody>
      </p:sp>
      <p:sp>
        <p:nvSpPr>
          <p:cNvPr id="3" name="Sous-titre 2">
            <a:extLst>
              <a:ext uri="{FF2B5EF4-FFF2-40B4-BE49-F238E27FC236}">
                <a16:creationId xmlns:a16="http://schemas.microsoft.com/office/drawing/2014/main" id="{566E5739-DD96-45FB-B609-3E3447A52FED}"/>
              </a:ext>
            </a:extLst>
          </p:cNvPr>
          <p:cNvSpPr>
            <a:spLocks noGrp="1"/>
          </p:cNvSpPr>
          <p:nvPr>
            <p:ph type="subTitle" idx="1"/>
          </p:nvPr>
        </p:nvSpPr>
        <p:spPr>
          <a:xfrm>
            <a:off x="2487168" y="4142232"/>
            <a:ext cx="7223760" cy="685800"/>
          </a:xfrm>
          <a:solidFill>
            <a:schemeClr val="accent1"/>
          </a:solidFill>
        </p:spPr>
        <p:txBody>
          <a:bodyPr rtlCol="0" anchor="ctr">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Tree>
    <p:extLst>
      <p:ext uri="{BB962C8B-B14F-4D97-AF65-F5344CB8AC3E}">
        <p14:creationId xmlns:p14="http://schemas.microsoft.com/office/powerpoint/2010/main" val="2669640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re et contenu avec 3 images">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2CD68929-9BD1-4A1E-9C1E-5B980D986EC1}"/>
              </a:ext>
            </a:extLst>
          </p:cNvPr>
          <p:cNvSpPr/>
          <p:nvPr userDrawn="1"/>
        </p:nvSpPr>
        <p:spPr>
          <a:xfrm>
            <a:off x="409575" y="633619"/>
            <a:ext cx="492741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48D358CF-0758-490A-A084-C46443B9ABE8}"/>
              </a:ext>
            </a:extLst>
          </p:cNvPr>
          <p:cNvSpPr>
            <a:spLocks noGrp="1"/>
          </p:cNvSpPr>
          <p:nvPr>
            <p:ph type="title"/>
          </p:nvPr>
        </p:nvSpPr>
        <p:spPr>
          <a:xfrm>
            <a:off x="841248" y="978408"/>
            <a:ext cx="4059936" cy="1106424"/>
          </a:xfrm>
        </p:spPr>
        <p:txBody>
          <a:bodyPr rtlCol="0" anchor="ctr">
            <a:normAutofit/>
          </a:bodyPr>
          <a:lstStyle>
            <a:lvl1pPr>
              <a:defRPr sz="2800"/>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21671183-B3CE-4F45-92FB-98290CA0E2CA}"/>
              </a:ext>
            </a:extLst>
          </p:cNvPr>
          <p:cNvSpPr>
            <a:spLocks noGrp="1"/>
          </p:cNvSpPr>
          <p:nvPr>
            <p:ph idx="1" hasCustomPrompt="1"/>
          </p:nvPr>
        </p:nvSpPr>
        <p:spPr>
          <a:xfrm>
            <a:off x="841248" y="2359152"/>
            <a:ext cx="4059936" cy="3429000"/>
          </a:xfrm>
        </p:spPr>
        <p:txBody>
          <a:bodyPr rtlCol="0"/>
          <a:lstStyle>
            <a:lvl1pPr marL="0" indent="0">
              <a:buNone/>
              <a:defRPr sz="1800"/>
            </a:lvl1pPr>
          </a:lstStyle>
          <a:p>
            <a:pPr lvl="0" rtl="0"/>
            <a:r>
              <a:rPr lang="fr-FR" noProof="0"/>
              <a:t>Modifiez les styles du texte</a:t>
            </a:r>
          </a:p>
        </p:txBody>
      </p:sp>
      <p:sp>
        <p:nvSpPr>
          <p:cNvPr id="15" name="Espace réservé d’image 14">
            <a:extLst>
              <a:ext uri="{FF2B5EF4-FFF2-40B4-BE49-F238E27FC236}">
                <a16:creationId xmlns:a16="http://schemas.microsoft.com/office/drawing/2014/main" id="{D9F91D62-7A39-4697-A73D-908DBA590EFB}"/>
              </a:ext>
            </a:extLst>
          </p:cNvPr>
          <p:cNvSpPr>
            <a:spLocks noGrp="1"/>
          </p:cNvSpPr>
          <p:nvPr>
            <p:ph type="pic" sz="quarter" idx="13"/>
          </p:nvPr>
        </p:nvSpPr>
        <p:spPr>
          <a:xfrm>
            <a:off x="8961120" y="566928"/>
            <a:ext cx="2871216" cy="2340864"/>
          </a:xfrm>
        </p:spPr>
        <p:txBody>
          <a:bodyPr rtlCol="0" anchor="ctr"/>
          <a:lstStyle>
            <a:lvl1pPr algn="ctr">
              <a:buNone/>
              <a:defRPr/>
            </a:lvl1pPr>
          </a:lstStyle>
          <a:p>
            <a:pPr rtl="0"/>
            <a:r>
              <a:rPr lang="fr-FR" noProof="0"/>
              <a:t>Cliquez sur l'icône pour ajouter une image</a:t>
            </a:r>
          </a:p>
        </p:txBody>
      </p:sp>
      <p:sp>
        <p:nvSpPr>
          <p:cNvPr id="10" name="Espace réservé d’image 14">
            <a:extLst>
              <a:ext uri="{FF2B5EF4-FFF2-40B4-BE49-F238E27FC236}">
                <a16:creationId xmlns:a16="http://schemas.microsoft.com/office/drawing/2014/main" id="{687A7A61-F904-44E0-837C-FB357932BC1E}"/>
              </a:ext>
            </a:extLst>
          </p:cNvPr>
          <p:cNvSpPr>
            <a:spLocks noGrp="1"/>
          </p:cNvSpPr>
          <p:nvPr>
            <p:ph type="pic" sz="quarter" idx="14"/>
          </p:nvPr>
        </p:nvSpPr>
        <p:spPr>
          <a:xfrm>
            <a:off x="5843016" y="566928"/>
            <a:ext cx="2871216" cy="2340864"/>
          </a:xfrm>
        </p:spPr>
        <p:txBody>
          <a:bodyPr rtlCol="0" anchor="ctr"/>
          <a:lstStyle>
            <a:lvl1pPr algn="ctr">
              <a:buNone/>
              <a:defRPr/>
            </a:lvl1pPr>
          </a:lstStyle>
          <a:p>
            <a:pPr rtl="0"/>
            <a:r>
              <a:rPr lang="fr-FR" noProof="0"/>
              <a:t>Cliquez sur l'icône pour ajouter une image</a:t>
            </a:r>
          </a:p>
        </p:txBody>
      </p:sp>
      <p:sp>
        <p:nvSpPr>
          <p:cNvPr id="5" name="Rectangle 4">
            <a:extLst>
              <a:ext uri="{FF2B5EF4-FFF2-40B4-BE49-F238E27FC236}">
                <a16:creationId xmlns:a16="http://schemas.microsoft.com/office/drawing/2014/main" id="{B3ED68CE-A00C-4DD9-8065-B0E3D033BC20}"/>
              </a:ext>
            </a:extLst>
          </p:cNvPr>
          <p:cNvSpPr/>
          <p:nvPr userDrawn="1"/>
        </p:nvSpPr>
        <p:spPr>
          <a:xfrm>
            <a:off x="345567" y="117043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BB3EDCB6-603C-4A22-80E6-232A6202452A}"/>
              </a:ext>
            </a:extLst>
          </p:cNvPr>
          <p:cNvSpPr/>
          <p:nvPr userDrawn="1"/>
        </p:nvSpPr>
        <p:spPr>
          <a:xfrm>
            <a:off x="877459" y="2121408"/>
            <a:ext cx="395865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Espace réservé d’image 14">
            <a:extLst>
              <a:ext uri="{FF2B5EF4-FFF2-40B4-BE49-F238E27FC236}">
                <a16:creationId xmlns:a16="http://schemas.microsoft.com/office/drawing/2014/main" id="{FBB9124E-D1EB-4540-B1E1-DF3CD388BB27}"/>
              </a:ext>
            </a:extLst>
          </p:cNvPr>
          <p:cNvSpPr>
            <a:spLocks noGrp="1"/>
          </p:cNvSpPr>
          <p:nvPr>
            <p:ph type="pic" sz="quarter" idx="17"/>
          </p:nvPr>
        </p:nvSpPr>
        <p:spPr>
          <a:xfrm>
            <a:off x="5843016" y="3108960"/>
            <a:ext cx="5989320" cy="3054096"/>
          </a:xfrm>
        </p:spPr>
        <p:txBody>
          <a:bodyPr rtlCol="0" anchor="ctr"/>
          <a:lstStyle>
            <a:lvl1pPr algn="ctr">
              <a:buNone/>
              <a:defRPr/>
            </a:lvl1pPr>
          </a:lstStyle>
          <a:p>
            <a:pPr rtl="0"/>
            <a:r>
              <a:rPr lang="fr-FR" noProof="0"/>
              <a:t>Cliquez sur l'icône pour ajouter une image</a:t>
            </a:r>
          </a:p>
        </p:txBody>
      </p:sp>
      <p:sp>
        <p:nvSpPr>
          <p:cNvPr id="18" name="Espace réservé de la date 17">
            <a:extLst>
              <a:ext uri="{FF2B5EF4-FFF2-40B4-BE49-F238E27FC236}">
                <a16:creationId xmlns:a16="http://schemas.microsoft.com/office/drawing/2014/main" id="{88171D0F-B23C-4DA9-9F5D-C5F480A4C5BE}"/>
              </a:ext>
            </a:extLst>
          </p:cNvPr>
          <p:cNvSpPr>
            <a:spLocks noGrp="1"/>
          </p:cNvSpPr>
          <p:nvPr>
            <p:ph type="dt" sz="half" idx="18"/>
          </p:nvPr>
        </p:nvSpPr>
        <p:spPr>
          <a:xfrm>
            <a:off x="905256" y="6356350"/>
            <a:ext cx="2743200" cy="365125"/>
          </a:xfrm>
        </p:spPr>
        <p:txBody>
          <a:bodyPr rtlCol="0"/>
          <a:lstStyle/>
          <a:p>
            <a:pPr rtl="0"/>
            <a:r>
              <a:rPr lang="fr-FR" noProof="0"/>
              <a:t>04/09/20XX</a:t>
            </a:r>
          </a:p>
        </p:txBody>
      </p:sp>
      <p:sp>
        <p:nvSpPr>
          <p:cNvPr id="19" name="Espace réservé du pied de page 18">
            <a:extLst>
              <a:ext uri="{FF2B5EF4-FFF2-40B4-BE49-F238E27FC236}">
                <a16:creationId xmlns:a16="http://schemas.microsoft.com/office/drawing/2014/main" id="{69186A5E-A88B-4AD5-8730-E1679229BB98}"/>
              </a:ext>
            </a:extLst>
          </p:cNvPr>
          <p:cNvSpPr>
            <a:spLocks noGrp="1"/>
          </p:cNvSpPr>
          <p:nvPr>
            <p:ph type="ftr" sz="quarter" idx="19"/>
          </p:nvPr>
        </p:nvSpPr>
        <p:spPr/>
        <p:txBody>
          <a:bodyPr rtlCol="0"/>
          <a:lstStyle/>
          <a:p>
            <a:pPr rtl="0"/>
            <a:r>
              <a:rPr lang="fr-FR" noProof="0"/>
              <a:t>Titre de la présentation</a:t>
            </a:r>
          </a:p>
        </p:txBody>
      </p:sp>
      <p:sp>
        <p:nvSpPr>
          <p:cNvPr id="20" name="Espace réservé du numéro de diapositive 19">
            <a:extLst>
              <a:ext uri="{FF2B5EF4-FFF2-40B4-BE49-F238E27FC236}">
                <a16:creationId xmlns:a16="http://schemas.microsoft.com/office/drawing/2014/main" id="{FDD4F609-6DE6-4637-A216-DB19D982FF19}"/>
              </a:ext>
            </a:extLst>
          </p:cNvPr>
          <p:cNvSpPr>
            <a:spLocks noGrp="1"/>
          </p:cNvSpPr>
          <p:nvPr>
            <p:ph type="sldNum" sz="quarter" idx="20"/>
          </p:nvPr>
        </p:nvSpPr>
        <p:spPr>
          <a:xfrm>
            <a:off x="8540496" y="6356350"/>
            <a:ext cx="2743200" cy="365125"/>
          </a:xfrm>
        </p:spPr>
        <p:txBody>
          <a:bodyPr rtlCol="0"/>
          <a:lstStyle/>
          <a:p>
            <a:pPr rtl="0"/>
            <a:fld id="{A65A5C87-DF58-40C8-B092-1DE63DB4547E}" type="slidenum">
              <a:rPr lang="fr-FR" noProof="0" smtClean="0"/>
              <a:t>‹N°›</a:t>
            </a:fld>
            <a:endParaRPr lang="fr-FR" noProof="0"/>
          </a:p>
        </p:txBody>
      </p:sp>
    </p:spTree>
    <p:extLst>
      <p:ext uri="{BB962C8B-B14F-4D97-AF65-F5344CB8AC3E}">
        <p14:creationId xmlns:p14="http://schemas.microsoft.com/office/powerpoint/2010/main" val="3527971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re et contenu avec 4 images">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2CD68929-9BD1-4A1E-9C1E-5B980D986EC1}"/>
              </a:ext>
            </a:extLst>
          </p:cNvPr>
          <p:cNvSpPr/>
          <p:nvPr userDrawn="1"/>
        </p:nvSpPr>
        <p:spPr>
          <a:xfrm>
            <a:off x="7324344" y="630936"/>
            <a:ext cx="4517136"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48D358CF-0758-490A-A084-C46443B9ABE8}"/>
              </a:ext>
            </a:extLst>
          </p:cNvPr>
          <p:cNvSpPr>
            <a:spLocks noGrp="1"/>
          </p:cNvSpPr>
          <p:nvPr>
            <p:ph type="title"/>
          </p:nvPr>
        </p:nvSpPr>
        <p:spPr>
          <a:xfrm>
            <a:off x="7772400" y="978408"/>
            <a:ext cx="3721608" cy="1106424"/>
          </a:xfrm>
        </p:spPr>
        <p:txBody>
          <a:bodyPr rtlCol="0" anchor="ctr">
            <a:normAutofit/>
          </a:bodyPr>
          <a:lstStyle>
            <a:lvl1pPr>
              <a:defRPr sz="2800"/>
            </a:lvl1pPr>
          </a:lstStyle>
          <a:p>
            <a:pPr rtl="0"/>
            <a:r>
              <a:rPr lang="fr-FR" noProof="0"/>
              <a:t>Modifiez le style du titre</a:t>
            </a:r>
          </a:p>
        </p:txBody>
      </p:sp>
      <p:sp>
        <p:nvSpPr>
          <p:cNvPr id="15" name="Espace réservé d’image 14">
            <a:extLst>
              <a:ext uri="{FF2B5EF4-FFF2-40B4-BE49-F238E27FC236}">
                <a16:creationId xmlns:a16="http://schemas.microsoft.com/office/drawing/2014/main" id="{D9F91D62-7A39-4697-A73D-908DBA590EFB}"/>
              </a:ext>
            </a:extLst>
          </p:cNvPr>
          <p:cNvSpPr>
            <a:spLocks noGrp="1"/>
          </p:cNvSpPr>
          <p:nvPr>
            <p:ph type="pic" sz="quarter" idx="13"/>
          </p:nvPr>
        </p:nvSpPr>
        <p:spPr>
          <a:xfrm>
            <a:off x="3767328" y="630936"/>
            <a:ext cx="3246120" cy="2688336"/>
          </a:xfrm>
        </p:spPr>
        <p:txBody>
          <a:bodyPr rtlCol="0" anchor="ctr"/>
          <a:lstStyle>
            <a:lvl1pPr algn="ctr">
              <a:buNone/>
              <a:defRPr/>
            </a:lvl1pPr>
          </a:lstStyle>
          <a:p>
            <a:pPr rtl="0"/>
            <a:r>
              <a:rPr lang="fr-FR" noProof="0"/>
              <a:t>Cliquez sur l'icône pour ajouter une image</a:t>
            </a:r>
          </a:p>
        </p:txBody>
      </p:sp>
      <p:sp>
        <p:nvSpPr>
          <p:cNvPr id="10" name="Espace réservé d’image 14">
            <a:extLst>
              <a:ext uri="{FF2B5EF4-FFF2-40B4-BE49-F238E27FC236}">
                <a16:creationId xmlns:a16="http://schemas.microsoft.com/office/drawing/2014/main" id="{687A7A61-F904-44E0-837C-FB357932BC1E}"/>
              </a:ext>
            </a:extLst>
          </p:cNvPr>
          <p:cNvSpPr>
            <a:spLocks noGrp="1"/>
          </p:cNvSpPr>
          <p:nvPr>
            <p:ph type="pic" sz="quarter" idx="14"/>
          </p:nvPr>
        </p:nvSpPr>
        <p:spPr>
          <a:xfrm>
            <a:off x="411480" y="630936"/>
            <a:ext cx="3246120" cy="2688336"/>
          </a:xfrm>
        </p:spPr>
        <p:txBody>
          <a:bodyPr rtlCol="0" anchor="ctr"/>
          <a:lstStyle>
            <a:lvl1pPr algn="ctr">
              <a:buNone/>
              <a:defRPr/>
            </a:lvl1pPr>
          </a:lstStyle>
          <a:p>
            <a:pPr rtl="0"/>
            <a:r>
              <a:rPr lang="fr-FR" noProof="0"/>
              <a:t>Cliquez sur l'icône pour ajouter une image</a:t>
            </a:r>
          </a:p>
        </p:txBody>
      </p:sp>
      <p:sp>
        <p:nvSpPr>
          <p:cNvPr id="5" name="Rectangle 4">
            <a:extLst>
              <a:ext uri="{FF2B5EF4-FFF2-40B4-BE49-F238E27FC236}">
                <a16:creationId xmlns:a16="http://schemas.microsoft.com/office/drawing/2014/main" id="{B3ED68CE-A00C-4DD9-8065-B0E3D033BC20}"/>
              </a:ext>
            </a:extLst>
          </p:cNvPr>
          <p:cNvSpPr/>
          <p:nvPr userDrawn="1"/>
        </p:nvSpPr>
        <p:spPr>
          <a:xfrm>
            <a:off x="7260336" y="1179576"/>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Espace réservé d’image 14">
            <a:extLst>
              <a:ext uri="{FF2B5EF4-FFF2-40B4-BE49-F238E27FC236}">
                <a16:creationId xmlns:a16="http://schemas.microsoft.com/office/drawing/2014/main" id="{FBB9124E-D1EB-4540-B1E1-DF3CD388BB27}"/>
              </a:ext>
            </a:extLst>
          </p:cNvPr>
          <p:cNvSpPr>
            <a:spLocks noGrp="1"/>
          </p:cNvSpPr>
          <p:nvPr>
            <p:ph type="pic" sz="quarter" idx="17"/>
          </p:nvPr>
        </p:nvSpPr>
        <p:spPr>
          <a:xfrm>
            <a:off x="411480" y="3438144"/>
            <a:ext cx="3246120" cy="2688336"/>
          </a:xfrm>
        </p:spPr>
        <p:txBody>
          <a:bodyPr rtlCol="0" anchor="ctr"/>
          <a:lstStyle>
            <a:lvl1pPr algn="ctr">
              <a:buNone/>
              <a:defRPr/>
            </a:lvl1pPr>
          </a:lstStyle>
          <a:p>
            <a:pPr rtl="0"/>
            <a:r>
              <a:rPr lang="fr-FR" noProof="0"/>
              <a:t>Cliquez sur l'icône pour ajouter une image</a:t>
            </a:r>
          </a:p>
        </p:txBody>
      </p:sp>
      <p:sp>
        <p:nvSpPr>
          <p:cNvPr id="18" name="Espace réservé de la date 17">
            <a:extLst>
              <a:ext uri="{FF2B5EF4-FFF2-40B4-BE49-F238E27FC236}">
                <a16:creationId xmlns:a16="http://schemas.microsoft.com/office/drawing/2014/main" id="{88171D0F-B23C-4DA9-9F5D-C5F480A4C5BE}"/>
              </a:ext>
            </a:extLst>
          </p:cNvPr>
          <p:cNvSpPr>
            <a:spLocks noGrp="1"/>
          </p:cNvSpPr>
          <p:nvPr>
            <p:ph type="dt" sz="half" idx="18"/>
          </p:nvPr>
        </p:nvSpPr>
        <p:spPr>
          <a:xfrm>
            <a:off x="905256" y="6356350"/>
            <a:ext cx="2743200" cy="365125"/>
          </a:xfrm>
        </p:spPr>
        <p:txBody>
          <a:bodyPr rtlCol="0"/>
          <a:lstStyle/>
          <a:p>
            <a:pPr rtl="0"/>
            <a:r>
              <a:rPr lang="fr-FR" noProof="0"/>
              <a:t>04/09/20XX</a:t>
            </a:r>
          </a:p>
        </p:txBody>
      </p:sp>
      <p:sp>
        <p:nvSpPr>
          <p:cNvPr id="19" name="Espace réservé du pied de page 18">
            <a:extLst>
              <a:ext uri="{FF2B5EF4-FFF2-40B4-BE49-F238E27FC236}">
                <a16:creationId xmlns:a16="http://schemas.microsoft.com/office/drawing/2014/main" id="{69186A5E-A88B-4AD5-8730-E1679229BB98}"/>
              </a:ext>
            </a:extLst>
          </p:cNvPr>
          <p:cNvSpPr>
            <a:spLocks noGrp="1"/>
          </p:cNvSpPr>
          <p:nvPr>
            <p:ph type="ftr" sz="quarter" idx="19"/>
          </p:nvPr>
        </p:nvSpPr>
        <p:spPr/>
        <p:txBody>
          <a:bodyPr rtlCol="0"/>
          <a:lstStyle/>
          <a:p>
            <a:pPr rtl="0"/>
            <a:r>
              <a:rPr lang="fr-FR" noProof="0"/>
              <a:t>Titre de la présentation</a:t>
            </a:r>
          </a:p>
        </p:txBody>
      </p:sp>
      <p:sp>
        <p:nvSpPr>
          <p:cNvPr id="20" name="Espace réservé du numéro de diapositive 19">
            <a:extLst>
              <a:ext uri="{FF2B5EF4-FFF2-40B4-BE49-F238E27FC236}">
                <a16:creationId xmlns:a16="http://schemas.microsoft.com/office/drawing/2014/main" id="{FDD4F609-6DE6-4637-A216-DB19D982FF19}"/>
              </a:ext>
            </a:extLst>
          </p:cNvPr>
          <p:cNvSpPr>
            <a:spLocks noGrp="1"/>
          </p:cNvSpPr>
          <p:nvPr>
            <p:ph type="sldNum" sz="quarter" idx="20"/>
          </p:nvPr>
        </p:nvSpPr>
        <p:spPr>
          <a:xfrm>
            <a:off x="8540496" y="6356350"/>
            <a:ext cx="2743200" cy="365125"/>
          </a:xfrm>
        </p:spPr>
        <p:txBody>
          <a:bodyPr rtlCol="0"/>
          <a:lstStyle/>
          <a:p>
            <a:pPr rtl="0"/>
            <a:fld id="{A65A5C87-DF58-40C8-B092-1DE63DB4547E}" type="slidenum">
              <a:rPr lang="fr-FR" noProof="0" smtClean="0"/>
              <a:t>‹N°›</a:t>
            </a:fld>
            <a:endParaRPr lang="fr-FR" noProof="0"/>
          </a:p>
        </p:txBody>
      </p:sp>
      <p:sp>
        <p:nvSpPr>
          <p:cNvPr id="6" name="Rectangle 5">
            <a:extLst>
              <a:ext uri="{FF2B5EF4-FFF2-40B4-BE49-F238E27FC236}">
                <a16:creationId xmlns:a16="http://schemas.microsoft.com/office/drawing/2014/main" id="{525280B1-DD77-4ADB-A6FC-71309BCB66E1}"/>
              </a:ext>
            </a:extLst>
          </p:cNvPr>
          <p:cNvSpPr/>
          <p:nvPr userDrawn="1"/>
        </p:nvSpPr>
        <p:spPr>
          <a:xfrm>
            <a:off x="7792216" y="2185416"/>
            <a:ext cx="3683187"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Espace réservé d’image 14">
            <a:extLst>
              <a:ext uri="{FF2B5EF4-FFF2-40B4-BE49-F238E27FC236}">
                <a16:creationId xmlns:a16="http://schemas.microsoft.com/office/drawing/2014/main" id="{6B8374DB-2C54-426F-9768-7B838BE1F98D}"/>
              </a:ext>
            </a:extLst>
          </p:cNvPr>
          <p:cNvSpPr>
            <a:spLocks noGrp="1"/>
          </p:cNvSpPr>
          <p:nvPr>
            <p:ph type="pic" sz="quarter" idx="21"/>
          </p:nvPr>
        </p:nvSpPr>
        <p:spPr>
          <a:xfrm>
            <a:off x="3767328" y="3438144"/>
            <a:ext cx="3246120" cy="2688336"/>
          </a:xfrm>
        </p:spPr>
        <p:txBody>
          <a:bodyPr rtlCol="0" anchor="ctr"/>
          <a:lstStyle>
            <a:lvl1pPr algn="ctr">
              <a:buNone/>
              <a:defRPr/>
            </a:lvl1pPr>
          </a:lstStyle>
          <a:p>
            <a:pPr rtl="0"/>
            <a:r>
              <a:rPr lang="fr-FR" noProof="0"/>
              <a:t>Cliquez sur l'icône pour ajouter une image</a:t>
            </a:r>
          </a:p>
        </p:txBody>
      </p:sp>
      <p:sp>
        <p:nvSpPr>
          <p:cNvPr id="8" name="Espace réservé du texte 7">
            <a:extLst>
              <a:ext uri="{FF2B5EF4-FFF2-40B4-BE49-F238E27FC236}">
                <a16:creationId xmlns:a16="http://schemas.microsoft.com/office/drawing/2014/main" id="{A0D33A8D-B0BB-4920-AAC4-6EE9952AA556}"/>
              </a:ext>
            </a:extLst>
          </p:cNvPr>
          <p:cNvSpPr>
            <a:spLocks noGrp="1"/>
          </p:cNvSpPr>
          <p:nvPr>
            <p:ph type="body" sz="quarter" idx="22" hasCustomPrompt="1"/>
          </p:nvPr>
        </p:nvSpPr>
        <p:spPr>
          <a:xfrm>
            <a:off x="7772400" y="3099816"/>
            <a:ext cx="3721100" cy="447675"/>
          </a:xfrm>
        </p:spPr>
        <p:txBody>
          <a:bodyPr rtlCol="0"/>
          <a:lstStyle>
            <a:lvl1pPr marL="0" indent="0">
              <a:buNone/>
              <a:defRPr sz="1600"/>
            </a:lvl1pPr>
          </a:lstStyle>
          <a:p>
            <a:pPr lvl="0" rtl="0"/>
            <a:r>
              <a:rPr lang="fr-FR" noProof="0"/>
              <a:t>Modifiez les styles du texte</a:t>
            </a:r>
          </a:p>
        </p:txBody>
      </p:sp>
      <p:sp>
        <p:nvSpPr>
          <p:cNvPr id="21" name="Espace réservé du texte 7">
            <a:extLst>
              <a:ext uri="{FF2B5EF4-FFF2-40B4-BE49-F238E27FC236}">
                <a16:creationId xmlns:a16="http://schemas.microsoft.com/office/drawing/2014/main" id="{FC2F80E1-DA5D-4EBA-BDBC-FFD24776ED07}"/>
              </a:ext>
            </a:extLst>
          </p:cNvPr>
          <p:cNvSpPr>
            <a:spLocks noGrp="1"/>
          </p:cNvSpPr>
          <p:nvPr>
            <p:ph type="body" sz="quarter" idx="23" hasCustomPrompt="1"/>
          </p:nvPr>
        </p:nvSpPr>
        <p:spPr>
          <a:xfrm>
            <a:off x="7772400" y="4215384"/>
            <a:ext cx="3721100" cy="447675"/>
          </a:xfrm>
        </p:spPr>
        <p:txBody>
          <a:bodyPr rtlCol="0"/>
          <a:lstStyle>
            <a:lvl1pPr marL="0" indent="0">
              <a:buNone/>
              <a:defRPr sz="1600"/>
            </a:lvl1pPr>
          </a:lstStyle>
          <a:p>
            <a:pPr lvl="0" rtl="0"/>
            <a:r>
              <a:rPr lang="fr-FR" noProof="0"/>
              <a:t>Modifiez les styles du texte</a:t>
            </a:r>
          </a:p>
        </p:txBody>
      </p:sp>
      <p:sp>
        <p:nvSpPr>
          <p:cNvPr id="22" name="Espace réservé du texte 7">
            <a:extLst>
              <a:ext uri="{FF2B5EF4-FFF2-40B4-BE49-F238E27FC236}">
                <a16:creationId xmlns:a16="http://schemas.microsoft.com/office/drawing/2014/main" id="{536A3E74-5D94-4FE5-A5F8-7DA032AD48AF}"/>
              </a:ext>
            </a:extLst>
          </p:cNvPr>
          <p:cNvSpPr>
            <a:spLocks noGrp="1"/>
          </p:cNvSpPr>
          <p:nvPr>
            <p:ph type="body" sz="quarter" idx="24" hasCustomPrompt="1"/>
          </p:nvPr>
        </p:nvSpPr>
        <p:spPr>
          <a:xfrm>
            <a:off x="7772400" y="5321808"/>
            <a:ext cx="3721100" cy="447675"/>
          </a:xfrm>
        </p:spPr>
        <p:txBody>
          <a:bodyPr rtlCol="0"/>
          <a:lstStyle>
            <a:lvl1pPr marL="0" indent="0">
              <a:buNone/>
              <a:defRPr sz="1600"/>
            </a:lvl1pPr>
          </a:lstStyle>
          <a:p>
            <a:pPr lvl="0" rtl="0"/>
            <a:r>
              <a:rPr lang="fr-FR" noProof="0"/>
              <a:t>Modifiez les styles du texte</a:t>
            </a:r>
          </a:p>
        </p:txBody>
      </p:sp>
      <p:sp>
        <p:nvSpPr>
          <p:cNvPr id="23" name="Espace réservé d’image 14">
            <a:extLst>
              <a:ext uri="{FF2B5EF4-FFF2-40B4-BE49-F238E27FC236}">
                <a16:creationId xmlns:a16="http://schemas.microsoft.com/office/drawing/2014/main" id="{A36D2011-9E99-44AA-8612-4EEBAAA5D036}"/>
              </a:ext>
            </a:extLst>
          </p:cNvPr>
          <p:cNvSpPr>
            <a:spLocks noGrp="1"/>
          </p:cNvSpPr>
          <p:nvPr>
            <p:ph type="pic" sz="quarter" idx="25" hasCustomPrompt="1"/>
          </p:nvPr>
        </p:nvSpPr>
        <p:spPr>
          <a:xfrm>
            <a:off x="7772400" y="2532888"/>
            <a:ext cx="457200" cy="457200"/>
          </a:xfrm>
        </p:spPr>
        <p:txBody>
          <a:bodyPr rtlCol="0" anchor="ctr"/>
          <a:lstStyle>
            <a:lvl1pPr algn="ctr">
              <a:buNone/>
              <a:defRPr sz="900"/>
            </a:lvl1pPr>
          </a:lstStyle>
          <a:p>
            <a:pPr rtl="0"/>
            <a:r>
              <a:rPr lang="fr-FR" noProof="0"/>
              <a:t>Icône</a:t>
            </a:r>
          </a:p>
        </p:txBody>
      </p:sp>
      <p:sp>
        <p:nvSpPr>
          <p:cNvPr id="24" name="Espace réservé d’image 14">
            <a:extLst>
              <a:ext uri="{FF2B5EF4-FFF2-40B4-BE49-F238E27FC236}">
                <a16:creationId xmlns:a16="http://schemas.microsoft.com/office/drawing/2014/main" id="{80B0958E-0709-4604-ADAF-A6137275F31B}"/>
              </a:ext>
            </a:extLst>
          </p:cNvPr>
          <p:cNvSpPr>
            <a:spLocks noGrp="1"/>
          </p:cNvSpPr>
          <p:nvPr>
            <p:ph type="pic" sz="quarter" idx="26" hasCustomPrompt="1"/>
          </p:nvPr>
        </p:nvSpPr>
        <p:spPr>
          <a:xfrm>
            <a:off x="7772400" y="3630168"/>
            <a:ext cx="457200" cy="457200"/>
          </a:xfrm>
        </p:spPr>
        <p:txBody>
          <a:bodyPr rtlCol="0" anchor="ctr"/>
          <a:lstStyle>
            <a:lvl1pPr algn="ctr">
              <a:buNone/>
              <a:defRPr sz="900"/>
            </a:lvl1pPr>
          </a:lstStyle>
          <a:p>
            <a:pPr rtl="0"/>
            <a:r>
              <a:rPr lang="fr-FR" noProof="0"/>
              <a:t>Icône</a:t>
            </a:r>
          </a:p>
        </p:txBody>
      </p:sp>
      <p:sp>
        <p:nvSpPr>
          <p:cNvPr id="25" name="Espace réservé d’image 14">
            <a:extLst>
              <a:ext uri="{FF2B5EF4-FFF2-40B4-BE49-F238E27FC236}">
                <a16:creationId xmlns:a16="http://schemas.microsoft.com/office/drawing/2014/main" id="{F4A09204-1398-472F-B713-0AD49188773D}"/>
              </a:ext>
            </a:extLst>
          </p:cNvPr>
          <p:cNvSpPr>
            <a:spLocks noGrp="1"/>
          </p:cNvSpPr>
          <p:nvPr>
            <p:ph type="pic" sz="quarter" idx="27" hasCustomPrompt="1"/>
          </p:nvPr>
        </p:nvSpPr>
        <p:spPr>
          <a:xfrm>
            <a:off x="7772400" y="4754880"/>
            <a:ext cx="457200" cy="457200"/>
          </a:xfrm>
        </p:spPr>
        <p:txBody>
          <a:bodyPr rtlCol="0" anchor="ctr"/>
          <a:lstStyle>
            <a:lvl1pPr algn="ctr">
              <a:buNone/>
              <a:defRPr sz="900"/>
            </a:lvl1pPr>
          </a:lstStyle>
          <a:p>
            <a:pPr rtl="0"/>
            <a:r>
              <a:rPr lang="fr-FR" noProof="0"/>
              <a:t>Icône</a:t>
            </a:r>
          </a:p>
        </p:txBody>
      </p:sp>
    </p:spTree>
    <p:extLst>
      <p:ext uri="{BB962C8B-B14F-4D97-AF65-F5344CB8AC3E}">
        <p14:creationId xmlns:p14="http://schemas.microsoft.com/office/powerpoint/2010/main" val="3439343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userDrawn="1"/>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rtlCol="0">
            <a:normAutofit/>
          </a:bodyPr>
          <a:lstStyle>
            <a:lvl1pPr>
              <a:defRPr sz="5400"/>
            </a:lvl1pPr>
          </a:lstStyle>
          <a:p>
            <a:pPr rtl="0"/>
            <a:r>
              <a:rPr lang="fr-FR" noProof="0"/>
              <a:t>Modifiez le style du titre</a:t>
            </a:r>
          </a:p>
        </p:txBody>
      </p:sp>
      <p:sp>
        <p:nvSpPr>
          <p:cNvPr id="3" name="Espace réservé de la date 2">
            <a:extLst>
              <a:ext uri="{FF2B5EF4-FFF2-40B4-BE49-F238E27FC236}">
                <a16:creationId xmlns:a16="http://schemas.microsoft.com/office/drawing/2014/main" id="{67C91241-A315-4643-91E5-CF2C25CC903A}"/>
              </a:ext>
            </a:extLst>
          </p:cNvPr>
          <p:cNvSpPr>
            <a:spLocks noGrp="1"/>
          </p:cNvSpPr>
          <p:nvPr>
            <p:ph type="dt" sz="half" idx="10"/>
          </p:nvPr>
        </p:nvSpPr>
        <p:spPr/>
        <p:txBody>
          <a:bodyPr rtlCol="0"/>
          <a:lstStyle/>
          <a:p>
            <a:pPr rtl="0"/>
            <a:r>
              <a:rPr lang="fr-FR" noProof="0"/>
              <a:t>04/09/20XX</a:t>
            </a:r>
          </a:p>
        </p:txBody>
      </p:sp>
      <p:sp>
        <p:nvSpPr>
          <p:cNvPr id="4" name="Espace réservé du pied de page 3">
            <a:extLst>
              <a:ext uri="{FF2B5EF4-FFF2-40B4-BE49-F238E27FC236}">
                <a16:creationId xmlns:a16="http://schemas.microsoft.com/office/drawing/2014/main" id="{22706D86-5479-487D-94C8-76093D84F377}"/>
              </a:ext>
            </a:extLst>
          </p:cNvPr>
          <p:cNvSpPr>
            <a:spLocks noGrp="1"/>
          </p:cNvSpPr>
          <p:nvPr>
            <p:ph type="ftr" sz="quarter" idx="11"/>
          </p:nvPr>
        </p:nvSpPr>
        <p:spPr/>
        <p:txBody>
          <a:bodyPr rtlCol="0"/>
          <a:lstStyle/>
          <a:p>
            <a:pPr rtl="0"/>
            <a:r>
              <a:rPr lang="fr-FR" noProof="0"/>
              <a:t>Titre de la présentation</a:t>
            </a:r>
          </a:p>
        </p:txBody>
      </p:sp>
      <p:sp>
        <p:nvSpPr>
          <p:cNvPr id="5" name="Espace réservé du numéro de diapositive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rtlCol="0"/>
          <a:lstStyle/>
          <a:p>
            <a:pPr rtl="0"/>
            <a:fld id="{A65A5C87-DF58-40C8-B092-1DE63DB4547E}" type="slidenum">
              <a:rPr lang="fr-FR" noProof="0" smtClean="0"/>
              <a:t>‹N°›</a:t>
            </a:fld>
            <a:endParaRPr lang="fr-FR" noProof="0"/>
          </a:p>
        </p:txBody>
      </p:sp>
    </p:spTree>
    <p:extLst>
      <p:ext uri="{BB962C8B-B14F-4D97-AF65-F5344CB8AC3E}">
        <p14:creationId xmlns:p14="http://schemas.microsoft.com/office/powerpoint/2010/main" val="14009944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AC447E0-1D4D-4EF2-B81B-4B2400EE3EDB}"/>
              </a:ext>
            </a:extLst>
          </p:cNvPr>
          <p:cNvSpPr>
            <a:spLocks noGrp="1"/>
          </p:cNvSpPr>
          <p:nvPr>
            <p:ph type="dt" sz="half" idx="10"/>
          </p:nvPr>
        </p:nvSpPr>
        <p:spPr/>
        <p:txBody>
          <a:bodyPr rtlCol="0"/>
          <a:lstStyle/>
          <a:p>
            <a:pPr rtl="0"/>
            <a:r>
              <a:rPr lang="fr-FR" noProof="0"/>
              <a:t>04/09/20XX</a:t>
            </a:r>
          </a:p>
        </p:txBody>
      </p:sp>
      <p:sp>
        <p:nvSpPr>
          <p:cNvPr id="3" name="Espace réservé du pied de page 2">
            <a:extLst>
              <a:ext uri="{FF2B5EF4-FFF2-40B4-BE49-F238E27FC236}">
                <a16:creationId xmlns:a16="http://schemas.microsoft.com/office/drawing/2014/main" id="{C9984CA0-2A78-4600-9F3D-19B09E790FE8}"/>
              </a:ext>
            </a:extLst>
          </p:cNvPr>
          <p:cNvSpPr>
            <a:spLocks noGrp="1"/>
          </p:cNvSpPr>
          <p:nvPr>
            <p:ph type="ftr" sz="quarter" idx="11"/>
          </p:nvPr>
        </p:nvSpPr>
        <p:spPr/>
        <p:txBody>
          <a:bodyPr rtlCol="0"/>
          <a:lstStyle/>
          <a:p>
            <a:pPr rtl="0"/>
            <a:r>
              <a:rPr lang="fr-FR" noProof="0"/>
              <a:t>Titre de la présentation</a:t>
            </a:r>
          </a:p>
        </p:txBody>
      </p:sp>
      <p:sp>
        <p:nvSpPr>
          <p:cNvPr id="4" name="Espace réservé du numéro de diapositive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rtlCol="0"/>
          <a:lstStyle/>
          <a:p>
            <a:pPr rtl="0"/>
            <a:fld id="{A65A5C87-DF58-40C8-B092-1DE63DB4547E}" type="slidenum">
              <a:rPr lang="fr-FR" noProof="0" smtClean="0"/>
              <a:t>‹N°›</a:t>
            </a:fld>
            <a:endParaRPr lang="fr-FR" noProof="0"/>
          </a:p>
        </p:txBody>
      </p:sp>
    </p:spTree>
    <p:extLst>
      <p:ext uri="{BB962C8B-B14F-4D97-AF65-F5344CB8AC3E}">
        <p14:creationId xmlns:p14="http://schemas.microsoft.com/office/powerpoint/2010/main" val="4060377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rtlCol="0" anchor="t">
            <a:normAutofit/>
          </a:bodyPr>
          <a:lstStyle>
            <a:lvl1pPr>
              <a:lnSpc>
                <a:spcPct val="100000"/>
              </a:lnSpc>
              <a:defRPr sz="3400"/>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EFA55C8A-A0BB-441D-976F-EB56D4382DB6}"/>
              </a:ext>
            </a:extLst>
          </p:cNvPr>
          <p:cNvSpPr>
            <a:spLocks noGrp="1"/>
          </p:cNvSpPr>
          <p:nvPr>
            <p:ph idx="1" hasCustomPrompt="1"/>
          </p:nvPr>
        </p:nvSpPr>
        <p:spPr>
          <a:xfrm>
            <a:off x="4965192" y="1709928"/>
            <a:ext cx="6729984" cy="4096512"/>
          </a:xfrm>
        </p:spPr>
        <p:txBody>
          <a:bodyPr rtlCol="0"/>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a:extLst>
              <a:ext uri="{FF2B5EF4-FFF2-40B4-BE49-F238E27FC236}">
                <a16:creationId xmlns:a16="http://schemas.microsoft.com/office/drawing/2014/main" id="{37DE6A51-A2E5-4BFA-B571-9FDFE1BBFB44}"/>
              </a:ext>
            </a:extLst>
          </p:cNvPr>
          <p:cNvSpPr>
            <a:spLocks noGrp="1"/>
          </p:cNvSpPr>
          <p:nvPr>
            <p:ph type="body" sz="half" idx="2" hasCustomPrompt="1"/>
          </p:nvPr>
        </p:nvSpPr>
        <p:spPr>
          <a:xfrm>
            <a:off x="868680" y="3429000"/>
            <a:ext cx="3099816" cy="2066544"/>
          </a:xfrm>
        </p:spPr>
        <p:txBody>
          <a:bodyPr rtlCol="0">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rtlCol="0"/>
          <a:lstStyle/>
          <a:p>
            <a:pPr rtl="0"/>
            <a:r>
              <a:rPr lang="fr-FR" noProof="0"/>
              <a:t>04/09/20XX</a:t>
            </a:r>
          </a:p>
        </p:txBody>
      </p:sp>
      <p:sp>
        <p:nvSpPr>
          <p:cNvPr id="6" name="Espace réservé du pied de page 5">
            <a:extLst>
              <a:ext uri="{FF2B5EF4-FFF2-40B4-BE49-F238E27FC236}">
                <a16:creationId xmlns:a16="http://schemas.microsoft.com/office/drawing/2014/main" id="{9D6C7F66-2DFA-4146-BE1A-CE2890FE45E2}"/>
              </a:ext>
            </a:extLst>
          </p:cNvPr>
          <p:cNvSpPr>
            <a:spLocks noGrp="1"/>
          </p:cNvSpPr>
          <p:nvPr>
            <p:ph type="ftr" sz="quarter" idx="11"/>
          </p:nvPr>
        </p:nvSpPr>
        <p:spPr/>
        <p:txBody>
          <a:bodyPr rtlCol="0"/>
          <a:lstStyle/>
          <a:p>
            <a:pPr rtl="0"/>
            <a:r>
              <a:rPr lang="fr-FR" noProof="0"/>
              <a:t>Titre de la présentation</a:t>
            </a:r>
          </a:p>
        </p:txBody>
      </p:sp>
      <p:sp>
        <p:nvSpPr>
          <p:cNvPr id="7" name="Espace réservé du numéro de diapositive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rtlCol="0"/>
          <a:lstStyle/>
          <a:p>
            <a:pPr rtl="0"/>
            <a:fld id="{A65A5C87-DF58-40C8-B092-1DE63DB4547E}" type="slidenum">
              <a:rPr lang="fr-FR" noProof="0" smtClean="0"/>
              <a:t>‹N°›</a:t>
            </a:fld>
            <a:endParaRPr lang="fr-FR" noProof="0"/>
          </a:p>
        </p:txBody>
      </p:sp>
    </p:spTree>
    <p:extLst>
      <p:ext uri="{BB962C8B-B14F-4D97-AF65-F5344CB8AC3E}">
        <p14:creationId xmlns:p14="http://schemas.microsoft.com/office/powerpoint/2010/main" val="17772245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rtlCol="0" anchor="t">
            <a:normAutofit/>
          </a:bodyPr>
          <a:lstStyle>
            <a:lvl1pPr>
              <a:lnSpc>
                <a:spcPct val="100000"/>
              </a:lnSpc>
              <a:defRPr sz="3400"/>
            </a:lvl1pPr>
          </a:lstStyle>
          <a:p>
            <a:pPr rtl="0"/>
            <a:r>
              <a:rPr lang="fr-FR" noProof="0"/>
              <a:t>Modifiez le style du titre</a:t>
            </a:r>
          </a:p>
        </p:txBody>
      </p:sp>
      <p:sp>
        <p:nvSpPr>
          <p:cNvPr id="3" name="Espace réservé d’image 2">
            <a:extLst>
              <a:ext uri="{FF2B5EF4-FFF2-40B4-BE49-F238E27FC236}">
                <a16:creationId xmlns:a16="http://schemas.microsoft.com/office/drawing/2014/main" id="{EBA29649-B19F-499E-8E9A-3577EAC8F031}"/>
              </a:ext>
            </a:extLst>
          </p:cNvPr>
          <p:cNvSpPr>
            <a:spLocks noGrp="1"/>
          </p:cNvSpPr>
          <p:nvPr>
            <p:ph type="pic" idx="1" hasCustomPrompt="1"/>
          </p:nvPr>
        </p:nvSpPr>
        <p:spPr>
          <a:xfrm>
            <a:off x="4965192" y="1161288"/>
            <a:ext cx="6729984" cy="4645152"/>
          </a:xfrm>
        </p:spPr>
        <p:txBody>
          <a:bodyPr rtlCol="0">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4" name="Espace réservé du texte 3">
            <a:extLst>
              <a:ext uri="{FF2B5EF4-FFF2-40B4-BE49-F238E27FC236}">
                <a16:creationId xmlns:a16="http://schemas.microsoft.com/office/drawing/2014/main" id="{1BC9EF2E-A8CD-41A1-B11A-0D8842797A98}"/>
              </a:ext>
            </a:extLst>
          </p:cNvPr>
          <p:cNvSpPr>
            <a:spLocks noGrp="1"/>
          </p:cNvSpPr>
          <p:nvPr>
            <p:ph type="body" sz="half" idx="2" hasCustomPrompt="1"/>
          </p:nvPr>
        </p:nvSpPr>
        <p:spPr>
          <a:xfrm>
            <a:off x="868680" y="3438144"/>
            <a:ext cx="3099816" cy="2057400"/>
          </a:xfrm>
        </p:spPr>
        <p:txBody>
          <a:bodyPr rtlCol="0">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rtlCol="0"/>
          <a:lstStyle/>
          <a:p>
            <a:pPr rtl="0"/>
            <a:r>
              <a:rPr lang="fr-FR" noProof="0"/>
              <a:t>04/09/20XX</a:t>
            </a:r>
          </a:p>
        </p:txBody>
      </p:sp>
      <p:sp>
        <p:nvSpPr>
          <p:cNvPr id="6" name="Espace réservé du pied de page 5">
            <a:extLst>
              <a:ext uri="{FF2B5EF4-FFF2-40B4-BE49-F238E27FC236}">
                <a16:creationId xmlns:a16="http://schemas.microsoft.com/office/drawing/2014/main" id="{788CD9AD-D667-4FD4-AA34-428AA0BCD09E}"/>
              </a:ext>
            </a:extLst>
          </p:cNvPr>
          <p:cNvSpPr>
            <a:spLocks noGrp="1"/>
          </p:cNvSpPr>
          <p:nvPr>
            <p:ph type="ftr" sz="quarter" idx="11"/>
          </p:nvPr>
        </p:nvSpPr>
        <p:spPr/>
        <p:txBody>
          <a:bodyPr rtlCol="0"/>
          <a:lstStyle/>
          <a:p>
            <a:pPr rtl="0"/>
            <a:r>
              <a:rPr lang="fr-FR" noProof="0"/>
              <a:t>Titre de la présentation</a:t>
            </a:r>
          </a:p>
        </p:txBody>
      </p:sp>
      <p:sp>
        <p:nvSpPr>
          <p:cNvPr id="7" name="Espace réservé du numéro de diapositive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rtlCol="0"/>
          <a:lstStyle/>
          <a:p>
            <a:pPr rtl="0"/>
            <a:fld id="{A65A5C87-DF58-40C8-B092-1DE63DB4547E}" type="slidenum">
              <a:rPr lang="fr-FR" noProof="0" smtClean="0"/>
              <a:t>‹N°›</a:t>
            </a:fld>
            <a:endParaRPr lang="fr-FR" noProof="0"/>
          </a:p>
        </p:txBody>
      </p:sp>
    </p:spTree>
    <p:extLst>
      <p:ext uri="{BB962C8B-B14F-4D97-AF65-F5344CB8AC3E}">
        <p14:creationId xmlns:p14="http://schemas.microsoft.com/office/powerpoint/2010/main" val="433248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avec imag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D358CF-0758-490A-A084-C46443B9ABE8}"/>
              </a:ext>
            </a:extLst>
          </p:cNvPr>
          <p:cNvSpPr>
            <a:spLocks noGrp="1"/>
          </p:cNvSpPr>
          <p:nvPr>
            <p:ph type="title"/>
          </p:nvPr>
        </p:nvSpPr>
        <p:spPr>
          <a:xfrm>
            <a:off x="5084064" y="1078992"/>
            <a:ext cx="6272784" cy="1536192"/>
          </a:xfrm>
        </p:spPr>
        <p:txBody>
          <a:bodyPr rtlCol="0" anchor="b">
            <a:normAutofit/>
          </a:bodyPr>
          <a:lstStyle>
            <a:lvl1pPr>
              <a:defRPr sz="5200"/>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21671183-B3CE-4F45-92FB-98290CA0E2CA}"/>
              </a:ext>
            </a:extLst>
          </p:cNvPr>
          <p:cNvSpPr>
            <a:spLocks noGrp="1"/>
          </p:cNvSpPr>
          <p:nvPr>
            <p:ph idx="1" hasCustomPrompt="1"/>
          </p:nvPr>
        </p:nvSpPr>
        <p:spPr>
          <a:xfrm>
            <a:off x="5084064" y="3355848"/>
            <a:ext cx="6272784" cy="2825496"/>
          </a:xfrm>
        </p:spPr>
        <p:txBody>
          <a:bodyPr rtlCol="0"/>
          <a:lstStyle>
            <a:lvl1pPr>
              <a:buNone/>
              <a:defRPr sz="1800"/>
            </a:lvl1pPr>
          </a:lstStyle>
          <a:p>
            <a:pPr lvl="0" rtl="0"/>
            <a:r>
              <a:rPr lang="fr-FR" noProof="0"/>
              <a:t>Modifiez les styles du texte</a:t>
            </a:r>
          </a:p>
        </p:txBody>
      </p:sp>
      <p:sp>
        <p:nvSpPr>
          <p:cNvPr id="4" name="Espace réservé de la date 3">
            <a:extLst>
              <a:ext uri="{FF2B5EF4-FFF2-40B4-BE49-F238E27FC236}">
                <a16:creationId xmlns:a16="http://schemas.microsoft.com/office/drawing/2014/main" id="{3D7DED67-27EC-4D43-A21C-093C1DB04813}"/>
              </a:ext>
            </a:extLst>
          </p:cNvPr>
          <p:cNvSpPr>
            <a:spLocks noGrp="1"/>
          </p:cNvSpPr>
          <p:nvPr>
            <p:ph type="dt" sz="half" idx="10"/>
          </p:nvPr>
        </p:nvSpPr>
        <p:spPr>
          <a:xfrm>
            <a:off x="905256" y="6356350"/>
            <a:ext cx="2743200" cy="365125"/>
          </a:xfrm>
        </p:spPr>
        <p:txBody>
          <a:bodyPr rtlCol="0"/>
          <a:lstStyle/>
          <a:p>
            <a:pPr rtl="0"/>
            <a:r>
              <a:rPr lang="fr-FR" noProof="0"/>
              <a:t>04/09/20XX</a:t>
            </a:r>
          </a:p>
        </p:txBody>
      </p:sp>
      <p:sp>
        <p:nvSpPr>
          <p:cNvPr id="5" name="Espace réservé du pied de page 4">
            <a:extLst>
              <a:ext uri="{FF2B5EF4-FFF2-40B4-BE49-F238E27FC236}">
                <a16:creationId xmlns:a16="http://schemas.microsoft.com/office/drawing/2014/main" id="{36747CE3-4890-4BC1-94DB-5D49D02C9933}"/>
              </a:ext>
            </a:extLst>
          </p:cNvPr>
          <p:cNvSpPr>
            <a:spLocks noGrp="1"/>
          </p:cNvSpPr>
          <p:nvPr>
            <p:ph type="ftr" sz="quarter" idx="11"/>
          </p:nvPr>
        </p:nvSpPr>
        <p:spPr>
          <a:xfrm>
            <a:off x="4041648" y="6356350"/>
            <a:ext cx="4114800" cy="365125"/>
          </a:xfrm>
        </p:spPr>
        <p:txBody>
          <a:bodyPr rtlCol="0"/>
          <a:lstStyle/>
          <a:p>
            <a:pPr rtl="0"/>
            <a:r>
              <a:rPr lang="fr-FR" noProof="0"/>
              <a:t>Titre de la présentation</a:t>
            </a:r>
          </a:p>
        </p:txBody>
      </p:sp>
      <p:sp>
        <p:nvSpPr>
          <p:cNvPr id="6" name="Espace réservé du numéro de diapositive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rtlCol="0"/>
          <a:lstStyle/>
          <a:p>
            <a:pPr rtl="0"/>
            <a:fld id="{A65A5C87-DF58-40C8-B092-1DE63DB4547E}" type="slidenum">
              <a:rPr lang="fr-FR" noProof="0" smtClean="0"/>
              <a:t>‹N°›</a:t>
            </a:fld>
            <a:endParaRPr lang="fr-FR" noProof="0"/>
          </a:p>
        </p:txBody>
      </p:sp>
      <p:sp>
        <p:nvSpPr>
          <p:cNvPr id="7" name="Rectangle 6">
            <a:extLst>
              <a:ext uri="{FF2B5EF4-FFF2-40B4-BE49-F238E27FC236}">
                <a16:creationId xmlns:a16="http://schemas.microsoft.com/office/drawing/2014/main" id="{C3EEEC07-DA87-4415-8D6B-72E1B2686535}"/>
              </a:ext>
            </a:extLst>
          </p:cNvPr>
          <p:cNvSpPr/>
          <p:nvPr userDrawn="1"/>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3CC47E32-D289-4A1B-A3C7-A355CD5572E8}"/>
              </a:ext>
            </a:extLst>
          </p:cNvPr>
          <p:cNvSpPr/>
          <p:nvPr userDrawn="1"/>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Espace réservé d’image 14">
            <a:extLst>
              <a:ext uri="{FF2B5EF4-FFF2-40B4-BE49-F238E27FC236}">
                <a16:creationId xmlns:a16="http://schemas.microsoft.com/office/drawing/2014/main" id="{D9F91D62-7A39-4697-A73D-908DBA590EFB}"/>
              </a:ext>
            </a:extLst>
          </p:cNvPr>
          <p:cNvSpPr>
            <a:spLocks noGrp="1"/>
          </p:cNvSpPr>
          <p:nvPr>
            <p:ph type="pic" sz="quarter" idx="13"/>
          </p:nvPr>
        </p:nvSpPr>
        <p:spPr>
          <a:xfrm>
            <a:off x="457200" y="603504"/>
            <a:ext cx="4050792" cy="5577840"/>
          </a:xfrm>
        </p:spPr>
        <p:txBody>
          <a:bodyPr rtlCol="0" anchor="ctr"/>
          <a:lstStyle>
            <a:lvl1pPr algn="ctr">
              <a:buNone/>
              <a:defRPr/>
            </a:lvl1pPr>
          </a:lstStyle>
          <a:p>
            <a:pPr rtl="0"/>
            <a:r>
              <a:rPr lang="fr-FR" noProof="0"/>
              <a:t>Cliquez sur l'icône pour ajouter une image</a:t>
            </a:r>
          </a:p>
        </p:txBody>
      </p:sp>
    </p:spTree>
    <p:extLst>
      <p:ext uri="{BB962C8B-B14F-4D97-AF65-F5344CB8AC3E}">
        <p14:creationId xmlns:p14="http://schemas.microsoft.com/office/powerpoint/2010/main" val="3812587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et contenu avec 2 image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D358CF-0758-490A-A084-C46443B9ABE8}"/>
              </a:ext>
            </a:extLst>
          </p:cNvPr>
          <p:cNvSpPr>
            <a:spLocks noGrp="1"/>
          </p:cNvSpPr>
          <p:nvPr>
            <p:ph type="title"/>
          </p:nvPr>
        </p:nvSpPr>
        <p:spPr>
          <a:xfrm>
            <a:off x="612648" y="1078992"/>
            <a:ext cx="6272784" cy="1536192"/>
          </a:xfrm>
        </p:spPr>
        <p:txBody>
          <a:bodyPr rtlCol="0" anchor="b">
            <a:normAutofit/>
          </a:bodyPr>
          <a:lstStyle>
            <a:lvl1pPr>
              <a:defRPr sz="5200"/>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21671183-B3CE-4F45-92FB-98290CA0E2CA}"/>
              </a:ext>
            </a:extLst>
          </p:cNvPr>
          <p:cNvSpPr>
            <a:spLocks noGrp="1"/>
          </p:cNvSpPr>
          <p:nvPr>
            <p:ph idx="1" hasCustomPrompt="1"/>
          </p:nvPr>
        </p:nvSpPr>
        <p:spPr>
          <a:xfrm>
            <a:off x="612648" y="3355848"/>
            <a:ext cx="6272784" cy="2825496"/>
          </a:xfrm>
        </p:spPr>
        <p:txBody>
          <a:bodyPr rtlCol="0"/>
          <a:lstStyle>
            <a:lvl1pPr marL="0" indent="0">
              <a:buNone/>
              <a:defRPr sz="1800"/>
            </a:lvl1pPr>
          </a:lstStyle>
          <a:p>
            <a:pPr lvl="0" rtl="0"/>
            <a:r>
              <a:rPr lang="fr-FR" noProof="0"/>
              <a:t>Modifiez les styles du texte</a:t>
            </a:r>
          </a:p>
        </p:txBody>
      </p:sp>
      <p:sp>
        <p:nvSpPr>
          <p:cNvPr id="6" name="Espace réservé du numéro de diapositive 5">
            <a:extLst>
              <a:ext uri="{FF2B5EF4-FFF2-40B4-BE49-F238E27FC236}">
                <a16:creationId xmlns:a16="http://schemas.microsoft.com/office/drawing/2014/main" id="{093C5AD3-D79A-4D46-B25B-822FE0252511}"/>
              </a:ext>
            </a:extLst>
          </p:cNvPr>
          <p:cNvSpPr>
            <a:spLocks noGrp="1"/>
          </p:cNvSpPr>
          <p:nvPr>
            <p:ph type="sldNum" sz="quarter" idx="12"/>
          </p:nvPr>
        </p:nvSpPr>
        <p:spPr>
          <a:xfrm>
            <a:off x="5605272" y="6356350"/>
            <a:ext cx="1280160" cy="365125"/>
          </a:xfrm>
        </p:spPr>
        <p:txBody>
          <a:bodyPr rtlCol="0"/>
          <a:lstStyle/>
          <a:p>
            <a:pPr rtl="0"/>
            <a:fld id="{A65A5C87-DF58-40C8-B092-1DE63DB4547E}" type="slidenum">
              <a:rPr lang="fr-FR" noProof="0" smtClean="0"/>
              <a:t>‹N°›</a:t>
            </a:fld>
            <a:endParaRPr lang="fr-FR" noProof="0"/>
          </a:p>
        </p:txBody>
      </p:sp>
      <p:sp>
        <p:nvSpPr>
          <p:cNvPr id="7" name="Rectangle 6">
            <a:extLst>
              <a:ext uri="{FF2B5EF4-FFF2-40B4-BE49-F238E27FC236}">
                <a16:creationId xmlns:a16="http://schemas.microsoft.com/office/drawing/2014/main" id="{C3EEEC07-DA87-4415-8D6B-72E1B2686535}"/>
              </a:ext>
            </a:extLst>
          </p:cNvPr>
          <p:cNvSpPr/>
          <p:nvPr userDrawn="1"/>
        </p:nvSpPr>
        <p:spPr>
          <a:xfrm rot="5400000">
            <a:off x="850392" y="36576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Espace réservé d’image 14">
            <a:extLst>
              <a:ext uri="{FF2B5EF4-FFF2-40B4-BE49-F238E27FC236}">
                <a16:creationId xmlns:a16="http://schemas.microsoft.com/office/drawing/2014/main" id="{D9F91D62-7A39-4697-A73D-908DBA590EFB}"/>
              </a:ext>
            </a:extLst>
          </p:cNvPr>
          <p:cNvSpPr>
            <a:spLocks noGrp="1"/>
          </p:cNvSpPr>
          <p:nvPr>
            <p:ph type="pic" sz="quarter" idx="13"/>
          </p:nvPr>
        </p:nvSpPr>
        <p:spPr>
          <a:xfrm>
            <a:off x="7680960" y="4352544"/>
            <a:ext cx="4507992" cy="2505456"/>
          </a:xfrm>
        </p:spPr>
        <p:txBody>
          <a:bodyPr rtlCol="0" anchor="ctr"/>
          <a:lstStyle>
            <a:lvl1pPr algn="ctr">
              <a:buNone/>
              <a:defRPr/>
            </a:lvl1pPr>
          </a:lstStyle>
          <a:p>
            <a:pPr rtl="0"/>
            <a:r>
              <a:rPr lang="fr-FR" noProof="0"/>
              <a:t>Cliquez sur l'icône pour ajouter une image</a:t>
            </a:r>
          </a:p>
        </p:txBody>
      </p:sp>
      <p:sp>
        <p:nvSpPr>
          <p:cNvPr id="10" name="Espace réservé d’image 14">
            <a:extLst>
              <a:ext uri="{FF2B5EF4-FFF2-40B4-BE49-F238E27FC236}">
                <a16:creationId xmlns:a16="http://schemas.microsoft.com/office/drawing/2014/main" id="{687A7A61-F904-44E0-837C-FB357932BC1E}"/>
              </a:ext>
            </a:extLst>
          </p:cNvPr>
          <p:cNvSpPr>
            <a:spLocks noGrp="1"/>
          </p:cNvSpPr>
          <p:nvPr>
            <p:ph type="pic" sz="quarter" idx="14"/>
          </p:nvPr>
        </p:nvSpPr>
        <p:spPr>
          <a:xfrm>
            <a:off x="7680960" y="0"/>
            <a:ext cx="4507992" cy="4123944"/>
          </a:xfrm>
        </p:spPr>
        <p:txBody>
          <a:bodyPr rtlCol="0" anchor="ctr"/>
          <a:lstStyle>
            <a:lvl1pPr algn="ctr">
              <a:buNone/>
              <a:defRPr/>
            </a:lvl1pPr>
          </a:lstStyle>
          <a:p>
            <a:pPr rtl="0"/>
            <a:r>
              <a:rPr lang="fr-FR" noProof="0"/>
              <a:t>Cliquez sur l'icône pour ajouter une image</a:t>
            </a:r>
          </a:p>
        </p:txBody>
      </p:sp>
      <p:sp>
        <p:nvSpPr>
          <p:cNvPr id="8" name="Rectangle 7">
            <a:extLst>
              <a:ext uri="{FF2B5EF4-FFF2-40B4-BE49-F238E27FC236}">
                <a16:creationId xmlns:a16="http://schemas.microsoft.com/office/drawing/2014/main" id="{EEFA3CC7-31ED-4E5A-87A6-AA1D8F4251FC}"/>
              </a:ext>
            </a:extLst>
          </p:cNvPr>
          <p:cNvSpPr/>
          <p:nvPr userDrawn="1"/>
        </p:nvSpPr>
        <p:spPr>
          <a:xfrm>
            <a:off x="621792"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178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541A812-4D3F-4D65-BA64-BA64E37F2C1D}"/>
              </a:ext>
            </a:extLst>
          </p:cNvPr>
          <p:cNvSpPr/>
          <p:nvPr userDrawn="1"/>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B8E44900-E8BF-4B12-8BCB-41076E2B68C7}"/>
              </a:ext>
            </a:extLst>
          </p:cNvPr>
          <p:cNvSpPr>
            <a:spLocks noGrp="1"/>
          </p:cNvSpPr>
          <p:nvPr>
            <p:ph type="title"/>
          </p:nvPr>
        </p:nvSpPr>
        <p:spPr>
          <a:xfrm>
            <a:off x="1078992" y="1938528"/>
            <a:ext cx="7013448" cy="2990088"/>
          </a:xfrm>
        </p:spPr>
        <p:txBody>
          <a:bodyPr rtlCol="0" anchor="ctr">
            <a:normAutofit/>
          </a:bodyPr>
          <a:lstStyle>
            <a:lvl1pPr>
              <a:defRPr sz="5400"/>
            </a:lvl1pPr>
          </a:lstStyle>
          <a:p>
            <a:pPr rtl="0"/>
            <a:r>
              <a:rPr lang="fr-FR" noProof="0"/>
              <a:t>Modifiez le style du titre</a:t>
            </a:r>
          </a:p>
        </p:txBody>
      </p:sp>
      <p:sp>
        <p:nvSpPr>
          <p:cNvPr id="3" name="Espace réservé du texte 2">
            <a:extLst>
              <a:ext uri="{FF2B5EF4-FFF2-40B4-BE49-F238E27FC236}">
                <a16:creationId xmlns:a16="http://schemas.microsoft.com/office/drawing/2014/main" id="{917741F9-B00F-4463-A257-6B66DABD9B4E}"/>
              </a:ext>
            </a:extLst>
          </p:cNvPr>
          <p:cNvSpPr>
            <a:spLocks noGrp="1"/>
          </p:cNvSpPr>
          <p:nvPr>
            <p:ph type="body" idx="1" hasCustomPrompt="1"/>
          </p:nvPr>
        </p:nvSpPr>
        <p:spPr>
          <a:xfrm>
            <a:off x="8613648" y="1938528"/>
            <a:ext cx="2688336" cy="2990088"/>
          </a:xfrm>
          <a:solidFill>
            <a:schemeClr val="accent1"/>
          </a:solidFill>
        </p:spPr>
        <p:txBody>
          <a:bodyPr rtlCol="0" anchor="ctr">
            <a:normAutofit/>
          </a:bodyPr>
          <a:lstStyle>
            <a:lvl1pPr marL="0" indent="0">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Modifiez les styles du texte</a:t>
            </a:r>
          </a:p>
        </p:txBody>
      </p:sp>
      <p:sp>
        <p:nvSpPr>
          <p:cNvPr id="12" name="Rectangle 11">
            <a:extLst>
              <a:ext uri="{FF2B5EF4-FFF2-40B4-BE49-F238E27FC236}">
                <a16:creationId xmlns:a16="http://schemas.microsoft.com/office/drawing/2014/main" id="{5716BBE9-8A9C-450B-A235-677945C7ED44}"/>
              </a:ext>
            </a:extLst>
          </p:cNvPr>
          <p:cNvSpPr/>
          <p:nvPr userDrawn="1"/>
        </p:nvSpPr>
        <p:spPr>
          <a:xfrm>
            <a:off x="609084" y="2965074"/>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9855E7BF-3629-4C02-98DF-CFC1C93CE036}"/>
              </a:ext>
            </a:extLst>
          </p:cNvPr>
          <p:cNvSpPr/>
          <p:nvPr userDrawn="1"/>
        </p:nvSpPr>
        <p:spPr>
          <a:xfrm rot="5400000">
            <a:off x="7360539" y="3424428"/>
            <a:ext cx="210312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3540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rtlCol="0">
            <a:normAutofit/>
          </a:bodyPr>
          <a:lstStyle>
            <a:lvl1pPr>
              <a:defRPr sz="4000"/>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21671183-B3CE-4F45-92FB-98290CA0E2CA}"/>
              </a:ext>
            </a:extLst>
          </p:cNvPr>
          <p:cNvSpPr>
            <a:spLocks noGrp="1"/>
          </p:cNvSpPr>
          <p:nvPr>
            <p:ph idx="1" hasCustomPrompt="1"/>
          </p:nvPr>
        </p:nvSpPr>
        <p:spPr>
          <a:xfrm>
            <a:off x="1115568" y="2478024"/>
            <a:ext cx="10168128" cy="3694176"/>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3D7DED67-27EC-4D43-A21C-093C1DB04813}"/>
              </a:ext>
            </a:extLst>
          </p:cNvPr>
          <p:cNvSpPr>
            <a:spLocks noGrp="1"/>
          </p:cNvSpPr>
          <p:nvPr>
            <p:ph type="dt" sz="half" idx="10"/>
          </p:nvPr>
        </p:nvSpPr>
        <p:spPr>
          <a:xfrm>
            <a:off x="1101852" y="6356350"/>
            <a:ext cx="2743200" cy="365125"/>
          </a:xfrm>
        </p:spPr>
        <p:txBody>
          <a:bodyPr rtlCol="0"/>
          <a:lstStyle/>
          <a:p>
            <a:pPr rtl="0"/>
            <a:r>
              <a:rPr lang="fr-FR" noProof="0"/>
              <a:t>04/09/20XX</a:t>
            </a:r>
          </a:p>
        </p:txBody>
      </p:sp>
      <p:sp>
        <p:nvSpPr>
          <p:cNvPr id="5" name="Espace réservé du pied de page 4">
            <a:extLst>
              <a:ext uri="{FF2B5EF4-FFF2-40B4-BE49-F238E27FC236}">
                <a16:creationId xmlns:a16="http://schemas.microsoft.com/office/drawing/2014/main" id="{36747CE3-4890-4BC1-94DB-5D49D02C9933}"/>
              </a:ext>
            </a:extLst>
          </p:cNvPr>
          <p:cNvSpPr>
            <a:spLocks noGrp="1"/>
          </p:cNvSpPr>
          <p:nvPr>
            <p:ph type="ftr" sz="quarter" idx="11"/>
          </p:nvPr>
        </p:nvSpPr>
        <p:spPr/>
        <p:txBody>
          <a:bodyPr rtlCol="0"/>
          <a:lstStyle/>
          <a:p>
            <a:pPr rtl="0"/>
            <a:r>
              <a:rPr lang="fr-FR" noProof="0"/>
              <a:t>Titre de la présentation</a:t>
            </a:r>
          </a:p>
        </p:txBody>
      </p:sp>
      <p:sp>
        <p:nvSpPr>
          <p:cNvPr id="6" name="Espace réservé du numéro de diapositive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rtlCol="0"/>
          <a:lstStyle/>
          <a:p>
            <a:pPr rtl="0"/>
            <a:fld id="{A65A5C87-DF58-40C8-B092-1DE63DB4547E}" type="slidenum">
              <a:rPr lang="fr-FR" noProof="0" smtClean="0"/>
              <a:t>‹N°›</a:t>
            </a:fld>
            <a:endParaRPr lang="fr-FR" noProof="0"/>
          </a:p>
        </p:txBody>
      </p:sp>
    </p:spTree>
    <p:extLst>
      <p:ext uri="{BB962C8B-B14F-4D97-AF65-F5344CB8AC3E}">
        <p14:creationId xmlns:p14="http://schemas.microsoft.com/office/powerpoint/2010/main" val="3393869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Cita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rtlCol="0" anchor="ctr">
            <a:normAutofit/>
          </a:bodyPr>
          <a:lstStyle>
            <a:lvl1pPr algn="ctr">
              <a:defRPr sz="4800"/>
            </a:lvl1pPr>
          </a:lstStyle>
          <a:p>
            <a:pPr rtl="0"/>
            <a:r>
              <a:rPr lang="fr-FR" noProof="0"/>
              <a:t>Modifiez le style du titre</a:t>
            </a:r>
          </a:p>
        </p:txBody>
      </p:sp>
      <p:sp useBgFill="1">
        <p:nvSpPr>
          <p:cNvPr id="4" name="Rectangle 3">
            <a:extLst>
              <a:ext uri="{FF2B5EF4-FFF2-40B4-BE49-F238E27FC236}">
                <a16:creationId xmlns:a16="http://schemas.microsoft.com/office/drawing/2014/main" id="{673635DF-99E4-4A0C-A272-D9FF87695DE7}"/>
              </a:ext>
            </a:extLst>
          </p:cNvPr>
          <p:cNvSpPr/>
          <p:nvPr userDrawn="1"/>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5590C76F-6331-4485-AA5B-D61483481F68}"/>
              </a:ext>
            </a:extLst>
          </p:cNvPr>
          <p:cNvSpPr/>
          <p:nvPr userDrawn="1"/>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texte 2">
            <a:extLst>
              <a:ext uri="{FF2B5EF4-FFF2-40B4-BE49-F238E27FC236}">
                <a16:creationId xmlns:a16="http://schemas.microsoft.com/office/drawing/2014/main" id="{917741F9-B00F-4463-A257-6B66DABD9B4E}"/>
              </a:ext>
            </a:extLst>
          </p:cNvPr>
          <p:cNvSpPr>
            <a:spLocks noGrp="1"/>
          </p:cNvSpPr>
          <p:nvPr>
            <p:ph type="body" idx="1" hasCustomPrompt="1"/>
          </p:nvPr>
        </p:nvSpPr>
        <p:spPr>
          <a:xfrm>
            <a:off x="841248" y="5102352"/>
            <a:ext cx="10607040" cy="585216"/>
          </a:xfrm>
          <a:solidFill>
            <a:schemeClr val="accent1"/>
          </a:solidFill>
        </p:spPr>
        <p:txBody>
          <a:bodyPr rtlCol="0" anchor="ct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Modifiez les styles du texte</a:t>
            </a:r>
          </a:p>
        </p:txBody>
      </p:sp>
      <p:sp>
        <p:nvSpPr>
          <p:cNvPr id="6" name="Espace réservé de la date 5">
            <a:extLst>
              <a:ext uri="{FF2B5EF4-FFF2-40B4-BE49-F238E27FC236}">
                <a16:creationId xmlns:a16="http://schemas.microsoft.com/office/drawing/2014/main" id="{ECB2BA4C-9ADA-41DB-B758-9E3CFECDF528}"/>
              </a:ext>
            </a:extLst>
          </p:cNvPr>
          <p:cNvSpPr>
            <a:spLocks noGrp="1"/>
          </p:cNvSpPr>
          <p:nvPr>
            <p:ph type="dt" sz="half" idx="10"/>
          </p:nvPr>
        </p:nvSpPr>
        <p:spPr>
          <a:xfrm>
            <a:off x="905256" y="6356350"/>
            <a:ext cx="2743200" cy="365125"/>
          </a:xfrm>
        </p:spPr>
        <p:txBody>
          <a:bodyPr rtlCol="0"/>
          <a:lstStyle/>
          <a:p>
            <a:pPr rtl="0"/>
            <a:r>
              <a:rPr lang="fr-FR" noProof="0"/>
              <a:t>04/09/20XX</a:t>
            </a:r>
          </a:p>
        </p:txBody>
      </p:sp>
      <p:sp>
        <p:nvSpPr>
          <p:cNvPr id="10" name="Espace réservé du pied de page 9">
            <a:extLst>
              <a:ext uri="{FF2B5EF4-FFF2-40B4-BE49-F238E27FC236}">
                <a16:creationId xmlns:a16="http://schemas.microsoft.com/office/drawing/2014/main" id="{20957ADB-410A-48BE-AA95-3A708314B02A}"/>
              </a:ext>
            </a:extLst>
          </p:cNvPr>
          <p:cNvSpPr>
            <a:spLocks noGrp="1"/>
          </p:cNvSpPr>
          <p:nvPr>
            <p:ph type="ftr" sz="quarter" idx="11"/>
          </p:nvPr>
        </p:nvSpPr>
        <p:spPr/>
        <p:txBody>
          <a:bodyPr rtlCol="0"/>
          <a:lstStyle/>
          <a:p>
            <a:pPr rtl="0"/>
            <a:r>
              <a:rPr lang="fr-FR" noProof="0"/>
              <a:t>Titre de la présentation</a:t>
            </a:r>
          </a:p>
        </p:txBody>
      </p:sp>
      <p:sp>
        <p:nvSpPr>
          <p:cNvPr id="11" name="Espace réservé du numéro de diapositive 10">
            <a:extLst>
              <a:ext uri="{FF2B5EF4-FFF2-40B4-BE49-F238E27FC236}">
                <a16:creationId xmlns:a16="http://schemas.microsoft.com/office/drawing/2014/main" id="{5112591B-8032-4FDF-9B26-8F505642C5C2}"/>
              </a:ext>
            </a:extLst>
          </p:cNvPr>
          <p:cNvSpPr>
            <a:spLocks noGrp="1"/>
          </p:cNvSpPr>
          <p:nvPr>
            <p:ph type="sldNum" sz="quarter" idx="12"/>
          </p:nvPr>
        </p:nvSpPr>
        <p:spPr>
          <a:xfrm>
            <a:off x="8540496" y="6356350"/>
            <a:ext cx="2743200" cy="365125"/>
          </a:xfrm>
        </p:spPr>
        <p:txBody>
          <a:bodyPr rtlCol="0"/>
          <a:lstStyle/>
          <a:p>
            <a:pPr rtl="0"/>
            <a:fld id="{A65A5C87-DF58-40C8-B092-1DE63DB4547E}" type="slidenum">
              <a:rPr lang="fr-FR" noProof="0" smtClean="0"/>
              <a:t>‹N°›</a:t>
            </a:fld>
            <a:endParaRPr lang="fr-FR" noProof="0"/>
          </a:p>
        </p:txBody>
      </p:sp>
    </p:spTree>
    <p:extLst>
      <p:ext uri="{BB962C8B-B14F-4D97-AF65-F5344CB8AC3E}">
        <p14:creationId xmlns:p14="http://schemas.microsoft.com/office/powerpoint/2010/main" val="4244522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Équipe">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42F4163-FF9F-453F-99BB-82B8FDB0A1F9}"/>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Espace réservé d’image 14">
            <a:extLst>
              <a:ext uri="{FF2B5EF4-FFF2-40B4-BE49-F238E27FC236}">
                <a16:creationId xmlns:a16="http://schemas.microsoft.com/office/drawing/2014/main" id="{D9F91D62-7A39-4697-A73D-908DBA590EFB}"/>
              </a:ext>
            </a:extLst>
          </p:cNvPr>
          <p:cNvSpPr>
            <a:spLocks noGrp="1"/>
          </p:cNvSpPr>
          <p:nvPr>
            <p:ph type="pic" sz="quarter" idx="13" hasCustomPrompt="1"/>
          </p:nvPr>
        </p:nvSpPr>
        <p:spPr>
          <a:xfrm>
            <a:off x="5422392" y="2798064"/>
            <a:ext cx="1463040" cy="1481328"/>
          </a:xfrm>
        </p:spPr>
        <p:txBody>
          <a:bodyPr rtlCol="0" anchor="ctr"/>
          <a:lstStyle>
            <a:lvl1pPr algn="ctr">
              <a:buNone/>
              <a:defRPr/>
            </a:lvl1pPr>
          </a:lstStyle>
          <a:p>
            <a:pPr rtl="0"/>
            <a:r>
              <a:rPr lang="fr-FR" noProof="0"/>
              <a:t>Photo</a:t>
            </a:r>
          </a:p>
        </p:txBody>
      </p:sp>
      <p:sp>
        <p:nvSpPr>
          <p:cNvPr id="10" name="Espace réservé d’image 14">
            <a:extLst>
              <a:ext uri="{FF2B5EF4-FFF2-40B4-BE49-F238E27FC236}">
                <a16:creationId xmlns:a16="http://schemas.microsoft.com/office/drawing/2014/main" id="{687A7A61-F904-44E0-837C-FB357932BC1E}"/>
              </a:ext>
            </a:extLst>
          </p:cNvPr>
          <p:cNvSpPr>
            <a:spLocks noGrp="1"/>
          </p:cNvSpPr>
          <p:nvPr>
            <p:ph type="pic" sz="quarter" idx="14" hasCustomPrompt="1"/>
          </p:nvPr>
        </p:nvSpPr>
        <p:spPr>
          <a:xfrm>
            <a:off x="576072" y="2798064"/>
            <a:ext cx="1463040" cy="1481328"/>
          </a:xfrm>
        </p:spPr>
        <p:txBody>
          <a:bodyPr rtlCol="0" anchor="ctr"/>
          <a:lstStyle>
            <a:lvl1pPr algn="ctr">
              <a:buNone/>
              <a:defRPr/>
            </a:lvl1pPr>
          </a:lstStyle>
          <a:p>
            <a:pPr rtl="0"/>
            <a:r>
              <a:rPr lang="fr-FR" noProof="0"/>
              <a:t>Photo</a:t>
            </a:r>
          </a:p>
        </p:txBody>
      </p:sp>
      <p:sp>
        <p:nvSpPr>
          <p:cNvPr id="16" name="Espace réservé d’image 14">
            <a:extLst>
              <a:ext uri="{FF2B5EF4-FFF2-40B4-BE49-F238E27FC236}">
                <a16:creationId xmlns:a16="http://schemas.microsoft.com/office/drawing/2014/main" id="{6B8374DB-2C54-426F-9768-7B838BE1F98D}"/>
              </a:ext>
            </a:extLst>
          </p:cNvPr>
          <p:cNvSpPr>
            <a:spLocks noGrp="1"/>
          </p:cNvSpPr>
          <p:nvPr>
            <p:ph type="pic" sz="quarter" idx="21" hasCustomPrompt="1"/>
          </p:nvPr>
        </p:nvSpPr>
        <p:spPr>
          <a:xfrm>
            <a:off x="7845552" y="2798064"/>
            <a:ext cx="1463040" cy="1481328"/>
          </a:xfrm>
        </p:spPr>
        <p:txBody>
          <a:bodyPr rtlCol="0" anchor="ctr"/>
          <a:lstStyle>
            <a:lvl1pPr algn="ctr">
              <a:buNone/>
              <a:defRPr/>
            </a:lvl1pPr>
          </a:lstStyle>
          <a:p>
            <a:pPr rtl="0"/>
            <a:r>
              <a:rPr lang="fr-FR" noProof="0"/>
              <a:t>Photo</a:t>
            </a:r>
          </a:p>
        </p:txBody>
      </p:sp>
      <p:sp>
        <p:nvSpPr>
          <p:cNvPr id="27" name="Rectangle 26">
            <a:extLst>
              <a:ext uri="{FF2B5EF4-FFF2-40B4-BE49-F238E27FC236}">
                <a16:creationId xmlns:a16="http://schemas.microsoft.com/office/drawing/2014/main" id="{76763C05-47FB-4725-A20D-066889246220}"/>
              </a:ext>
            </a:extLst>
          </p:cNvPr>
          <p:cNvSpPr/>
          <p:nvPr userDrawn="1"/>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itre 1">
            <a:extLst>
              <a:ext uri="{FF2B5EF4-FFF2-40B4-BE49-F238E27FC236}">
                <a16:creationId xmlns:a16="http://schemas.microsoft.com/office/drawing/2014/main" id="{9EDC39EC-C00D-4DE8-8828-E0E5AD579F19}"/>
              </a:ext>
            </a:extLst>
          </p:cNvPr>
          <p:cNvSpPr>
            <a:spLocks noGrp="1"/>
          </p:cNvSpPr>
          <p:nvPr>
            <p:ph type="title"/>
          </p:nvPr>
        </p:nvSpPr>
        <p:spPr>
          <a:xfrm>
            <a:off x="1115568" y="548640"/>
            <a:ext cx="10168128" cy="1179576"/>
          </a:xfrm>
        </p:spPr>
        <p:txBody>
          <a:bodyPr rtlCol="0">
            <a:normAutofit/>
          </a:bodyPr>
          <a:lstStyle>
            <a:lvl1pPr>
              <a:defRPr sz="4000"/>
            </a:lvl1pPr>
          </a:lstStyle>
          <a:p>
            <a:pPr rtl="0"/>
            <a:r>
              <a:rPr lang="fr-FR" noProof="0"/>
              <a:t>Modifiez le style du titre</a:t>
            </a:r>
          </a:p>
        </p:txBody>
      </p:sp>
      <p:sp>
        <p:nvSpPr>
          <p:cNvPr id="32" name="Espace réservé d’image 14">
            <a:extLst>
              <a:ext uri="{FF2B5EF4-FFF2-40B4-BE49-F238E27FC236}">
                <a16:creationId xmlns:a16="http://schemas.microsoft.com/office/drawing/2014/main" id="{AC393A50-B0FA-44B0-850A-6E748DECA20A}"/>
              </a:ext>
            </a:extLst>
          </p:cNvPr>
          <p:cNvSpPr>
            <a:spLocks noGrp="1"/>
          </p:cNvSpPr>
          <p:nvPr>
            <p:ph type="pic" sz="quarter" idx="28" hasCustomPrompt="1"/>
          </p:nvPr>
        </p:nvSpPr>
        <p:spPr>
          <a:xfrm>
            <a:off x="2999232" y="2798064"/>
            <a:ext cx="1463040" cy="1481328"/>
          </a:xfrm>
        </p:spPr>
        <p:txBody>
          <a:bodyPr rtlCol="0" anchor="ctr"/>
          <a:lstStyle>
            <a:lvl1pPr algn="ctr">
              <a:buNone/>
              <a:defRPr/>
            </a:lvl1pPr>
          </a:lstStyle>
          <a:p>
            <a:pPr rtl="0"/>
            <a:r>
              <a:rPr lang="fr-FR" noProof="0"/>
              <a:t>Photo</a:t>
            </a:r>
          </a:p>
        </p:txBody>
      </p:sp>
      <p:sp>
        <p:nvSpPr>
          <p:cNvPr id="33" name="Espace réservé d’image 14">
            <a:extLst>
              <a:ext uri="{FF2B5EF4-FFF2-40B4-BE49-F238E27FC236}">
                <a16:creationId xmlns:a16="http://schemas.microsoft.com/office/drawing/2014/main" id="{C19D18E3-AE27-4902-A5E1-1E388C8CA886}"/>
              </a:ext>
            </a:extLst>
          </p:cNvPr>
          <p:cNvSpPr>
            <a:spLocks noGrp="1"/>
          </p:cNvSpPr>
          <p:nvPr>
            <p:ph type="pic" sz="quarter" idx="29" hasCustomPrompt="1"/>
          </p:nvPr>
        </p:nvSpPr>
        <p:spPr>
          <a:xfrm>
            <a:off x="10268712" y="2798064"/>
            <a:ext cx="1463040" cy="1481328"/>
          </a:xfrm>
        </p:spPr>
        <p:txBody>
          <a:bodyPr rtlCol="0" anchor="ctr"/>
          <a:lstStyle>
            <a:lvl1pPr algn="ctr">
              <a:buNone/>
              <a:defRPr/>
            </a:lvl1pPr>
          </a:lstStyle>
          <a:p>
            <a:pPr rtl="0"/>
            <a:r>
              <a:rPr lang="fr-FR" noProof="0"/>
              <a:t>Photo</a:t>
            </a:r>
          </a:p>
        </p:txBody>
      </p:sp>
      <p:sp>
        <p:nvSpPr>
          <p:cNvPr id="11" name="Espace réservé de la date 10">
            <a:extLst>
              <a:ext uri="{FF2B5EF4-FFF2-40B4-BE49-F238E27FC236}">
                <a16:creationId xmlns:a16="http://schemas.microsoft.com/office/drawing/2014/main" id="{C4A1E4D4-19E0-496B-BBAF-99A720781C00}"/>
              </a:ext>
            </a:extLst>
          </p:cNvPr>
          <p:cNvSpPr>
            <a:spLocks noGrp="1"/>
          </p:cNvSpPr>
          <p:nvPr>
            <p:ph type="dt" sz="half" idx="32"/>
          </p:nvPr>
        </p:nvSpPr>
        <p:spPr>
          <a:xfrm>
            <a:off x="905256" y="6356350"/>
            <a:ext cx="2743200" cy="365125"/>
          </a:xfrm>
        </p:spPr>
        <p:txBody>
          <a:bodyPr rtlCol="0"/>
          <a:lstStyle/>
          <a:p>
            <a:pPr rtl="0"/>
            <a:r>
              <a:rPr lang="fr-FR" noProof="0"/>
              <a:t>04/09/20XX</a:t>
            </a:r>
          </a:p>
        </p:txBody>
      </p:sp>
      <p:sp>
        <p:nvSpPr>
          <p:cNvPr id="12" name="Espace réservé du pied de page 11">
            <a:extLst>
              <a:ext uri="{FF2B5EF4-FFF2-40B4-BE49-F238E27FC236}">
                <a16:creationId xmlns:a16="http://schemas.microsoft.com/office/drawing/2014/main" id="{D0281C10-EAAA-4F45-8CC9-87F9F9116C21}"/>
              </a:ext>
            </a:extLst>
          </p:cNvPr>
          <p:cNvSpPr>
            <a:spLocks noGrp="1"/>
          </p:cNvSpPr>
          <p:nvPr>
            <p:ph type="ftr" sz="quarter" idx="33"/>
          </p:nvPr>
        </p:nvSpPr>
        <p:spPr/>
        <p:txBody>
          <a:bodyPr rtlCol="0"/>
          <a:lstStyle/>
          <a:p>
            <a:pPr rtl="0"/>
            <a:r>
              <a:rPr lang="fr-FR" noProof="0"/>
              <a:t>Titre de la présentation</a:t>
            </a:r>
          </a:p>
        </p:txBody>
      </p:sp>
      <p:sp>
        <p:nvSpPr>
          <p:cNvPr id="13" name="Espace réservé du numéro de diapositive 12">
            <a:extLst>
              <a:ext uri="{FF2B5EF4-FFF2-40B4-BE49-F238E27FC236}">
                <a16:creationId xmlns:a16="http://schemas.microsoft.com/office/drawing/2014/main" id="{389175D6-43FD-42A2-8595-893FC3BFCDF6}"/>
              </a:ext>
            </a:extLst>
          </p:cNvPr>
          <p:cNvSpPr>
            <a:spLocks noGrp="1"/>
          </p:cNvSpPr>
          <p:nvPr>
            <p:ph type="sldNum" sz="quarter" idx="34"/>
          </p:nvPr>
        </p:nvSpPr>
        <p:spPr/>
        <p:txBody>
          <a:bodyPr rtlCol="0"/>
          <a:lstStyle/>
          <a:p>
            <a:pPr rtl="0"/>
            <a:fld id="{A65A5C87-DF58-40C8-B092-1DE63DB4547E}" type="slidenum">
              <a:rPr lang="fr-FR" noProof="0" smtClean="0"/>
              <a:t>‹N°›</a:t>
            </a:fld>
            <a:endParaRPr lang="fr-FR" noProof="0"/>
          </a:p>
        </p:txBody>
      </p:sp>
      <p:sp>
        <p:nvSpPr>
          <p:cNvPr id="37" name="Espace réservé du texte 35">
            <a:extLst>
              <a:ext uri="{FF2B5EF4-FFF2-40B4-BE49-F238E27FC236}">
                <a16:creationId xmlns:a16="http://schemas.microsoft.com/office/drawing/2014/main" id="{28F74B10-F76D-4BBB-A284-01D5A0DF8BCB}"/>
              </a:ext>
            </a:extLst>
          </p:cNvPr>
          <p:cNvSpPr>
            <a:spLocks noGrp="1"/>
          </p:cNvSpPr>
          <p:nvPr>
            <p:ph type="body" sz="quarter" idx="36" hasCustomPrompt="1"/>
          </p:nvPr>
        </p:nvSpPr>
        <p:spPr>
          <a:xfrm>
            <a:off x="5431536" y="4489704"/>
            <a:ext cx="1462088" cy="649288"/>
          </a:xfrm>
        </p:spPr>
        <p:txBody>
          <a:bodyPr rtlCol="0"/>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rtl="0"/>
            <a:r>
              <a:rPr lang="fr-FR" noProof="0"/>
              <a:t>Nom</a:t>
            </a:r>
          </a:p>
          <a:p>
            <a:pPr lvl="1" rtl="0"/>
            <a:r>
              <a:rPr lang="fr-FR" noProof="0"/>
              <a:t>Titre</a:t>
            </a:r>
          </a:p>
        </p:txBody>
      </p:sp>
      <p:sp>
        <p:nvSpPr>
          <p:cNvPr id="38" name="Espace réservé du texte 35">
            <a:extLst>
              <a:ext uri="{FF2B5EF4-FFF2-40B4-BE49-F238E27FC236}">
                <a16:creationId xmlns:a16="http://schemas.microsoft.com/office/drawing/2014/main" id="{BD245DC2-6D7B-4AEE-B8EE-0D0E473AFFF5}"/>
              </a:ext>
            </a:extLst>
          </p:cNvPr>
          <p:cNvSpPr>
            <a:spLocks noGrp="1"/>
          </p:cNvSpPr>
          <p:nvPr>
            <p:ph type="body" sz="quarter" idx="37" hasCustomPrompt="1"/>
          </p:nvPr>
        </p:nvSpPr>
        <p:spPr>
          <a:xfrm>
            <a:off x="7845552" y="4489704"/>
            <a:ext cx="1462088" cy="649288"/>
          </a:xfrm>
        </p:spPr>
        <p:txBody>
          <a:bodyPr rtlCol="0"/>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rtl="0"/>
            <a:r>
              <a:rPr lang="fr-FR" noProof="0"/>
              <a:t>Nom</a:t>
            </a:r>
          </a:p>
          <a:p>
            <a:pPr lvl="1" rtl="0"/>
            <a:r>
              <a:rPr lang="fr-FR" noProof="0"/>
              <a:t>Titre</a:t>
            </a:r>
          </a:p>
        </p:txBody>
      </p:sp>
      <p:sp>
        <p:nvSpPr>
          <p:cNvPr id="39" name="Espace réservé du texte 35">
            <a:extLst>
              <a:ext uri="{FF2B5EF4-FFF2-40B4-BE49-F238E27FC236}">
                <a16:creationId xmlns:a16="http://schemas.microsoft.com/office/drawing/2014/main" id="{28069EAF-8C82-49CC-8A38-2ACAD26F7DE9}"/>
              </a:ext>
            </a:extLst>
          </p:cNvPr>
          <p:cNvSpPr>
            <a:spLocks noGrp="1"/>
          </p:cNvSpPr>
          <p:nvPr>
            <p:ph type="body" sz="quarter" idx="38" hasCustomPrompt="1"/>
          </p:nvPr>
        </p:nvSpPr>
        <p:spPr>
          <a:xfrm>
            <a:off x="10268712" y="4489704"/>
            <a:ext cx="1462088" cy="649288"/>
          </a:xfrm>
        </p:spPr>
        <p:txBody>
          <a:bodyPr rtlCol="0"/>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rtl="0"/>
            <a:r>
              <a:rPr lang="fr-FR" noProof="0"/>
              <a:t>Nom</a:t>
            </a:r>
          </a:p>
          <a:p>
            <a:pPr lvl="1" rtl="0"/>
            <a:r>
              <a:rPr lang="fr-FR" noProof="0"/>
              <a:t>Titre</a:t>
            </a:r>
          </a:p>
        </p:txBody>
      </p:sp>
      <p:sp>
        <p:nvSpPr>
          <p:cNvPr id="40" name="Espace réservé du texte 35">
            <a:extLst>
              <a:ext uri="{FF2B5EF4-FFF2-40B4-BE49-F238E27FC236}">
                <a16:creationId xmlns:a16="http://schemas.microsoft.com/office/drawing/2014/main" id="{DAA3B1CD-59B3-4B73-B91A-88CED1D8FDD6}"/>
              </a:ext>
            </a:extLst>
          </p:cNvPr>
          <p:cNvSpPr>
            <a:spLocks noGrp="1"/>
          </p:cNvSpPr>
          <p:nvPr>
            <p:ph type="body" sz="quarter" idx="39" hasCustomPrompt="1"/>
          </p:nvPr>
        </p:nvSpPr>
        <p:spPr>
          <a:xfrm>
            <a:off x="594360" y="4489704"/>
            <a:ext cx="1462088" cy="649288"/>
          </a:xfrm>
        </p:spPr>
        <p:txBody>
          <a:bodyPr rtlCol="0"/>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rtl="0"/>
            <a:r>
              <a:rPr lang="fr-FR" noProof="0"/>
              <a:t>Nom</a:t>
            </a:r>
          </a:p>
          <a:p>
            <a:pPr lvl="1" rtl="0"/>
            <a:r>
              <a:rPr lang="fr-FR" noProof="0"/>
              <a:t>Titre</a:t>
            </a:r>
          </a:p>
        </p:txBody>
      </p:sp>
      <p:sp>
        <p:nvSpPr>
          <p:cNvPr id="41" name="Espace réservé du texte 35">
            <a:extLst>
              <a:ext uri="{FF2B5EF4-FFF2-40B4-BE49-F238E27FC236}">
                <a16:creationId xmlns:a16="http://schemas.microsoft.com/office/drawing/2014/main" id="{C1FED6B0-DEB7-46E3-8038-FE6788AC24A9}"/>
              </a:ext>
            </a:extLst>
          </p:cNvPr>
          <p:cNvSpPr>
            <a:spLocks noGrp="1"/>
          </p:cNvSpPr>
          <p:nvPr>
            <p:ph type="body" sz="quarter" idx="35" hasCustomPrompt="1"/>
          </p:nvPr>
        </p:nvSpPr>
        <p:spPr>
          <a:xfrm>
            <a:off x="3008376" y="4489704"/>
            <a:ext cx="1462088" cy="649288"/>
          </a:xfrm>
        </p:spPr>
        <p:txBody>
          <a:bodyPr rtlCol="0"/>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rtl="0"/>
            <a:r>
              <a:rPr lang="fr-FR" noProof="0"/>
              <a:t>Nom</a:t>
            </a:r>
          </a:p>
          <a:p>
            <a:pPr lvl="1" rtl="0"/>
            <a:r>
              <a:rPr lang="fr-FR" noProof="0"/>
              <a:t>Titre</a:t>
            </a:r>
          </a:p>
        </p:txBody>
      </p:sp>
    </p:spTree>
    <p:extLst>
      <p:ext uri="{BB962C8B-B14F-4D97-AF65-F5344CB8AC3E}">
        <p14:creationId xmlns:p14="http://schemas.microsoft.com/office/powerpoint/2010/main" val="431511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rtlCol="0">
            <a:normAutofit/>
          </a:bodyPr>
          <a:lstStyle>
            <a:lvl1pPr>
              <a:defRPr sz="4000"/>
            </a:lvl1pPr>
          </a:lstStyle>
          <a:p>
            <a:pPr rtl="0"/>
            <a:r>
              <a:rPr lang="fr-FR" noProof="0"/>
              <a:t>Modifiez le style du titre</a:t>
            </a:r>
          </a:p>
        </p:txBody>
      </p:sp>
      <p:sp>
        <p:nvSpPr>
          <p:cNvPr id="3" name="Espace réservé du texte 2">
            <a:extLst>
              <a:ext uri="{FF2B5EF4-FFF2-40B4-BE49-F238E27FC236}">
                <a16:creationId xmlns:a16="http://schemas.microsoft.com/office/drawing/2014/main" id="{AAAE0554-8BEE-4BF6-9519-51B8475D35E1}"/>
              </a:ext>
            </a:extLst>
          </p:cNvPr>
          <p:cNvSpPr>
            <a:spLocks noGrp="1"/>
          </p:cNvSpPr>
          <p:nvPr>
            <p:ph type="body" idx="1" hasCustomPrompt="1"/>
          </p:nvPr>
        </p:nvSpPr>
        <p:spPr>
          <a:xfrm>
            <a:off x="1115568" y="2372650"/>
            <a:ext cx="4937760" cy="823912"/>
          </a:xfrm>
        </p:spPr>
        <p:txBody>
          <a:bodyPr rtlCol="0"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a:extLst>
              <a:ext uri="{FF2B5EF4-FFF2-40B4-BE49-F238E27FC236}">
                <a16:creationId xmlns:a16="http://schemas.microsoft.com/office/drawing/2014/main" id="{FD4A358D-C930-48E0-B372-06A826B74C47}"/>
              </a:ext>
            </a:extLst>
          </p:cNvPr>
          <p:cNvSpPr>
            <a:spLocks noGrp="1"/>
          </p:cNvSpPr>
          <p:nvPr>
            <p:ph sz="half" idx="2" hasCustomPrompt="1"/>
          </p:nvPr>
        </p:nvSpPr>
        <p:spPr>
          <a:xfrm>
            <a:off x="1115568" y="3203688"/>
            <a:ext cx="4937760" cy="2968512"/>
          </a:xfrm>
        </p:spPr>
        <p:txBody>
          <a:bodyPr rtlCol="0"/>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a:extLst>
              <a:ext uri="{FF2B5EF4-FFF2-40B4-BE49-F238E27FC236}">
                <a16:creationId xmlns:a16="http://schemas.microsoft.com/office/drawing/2014/main" id="{83B6615E-4966-4150-83B6-C47591B36383}"/>
              </a:ext>
            </a:extLst>
          </p:cNvPr>
          <p:cNvSpPr>
            <a:spLocks noGrp="1"/>
          </p:cNvSpPr>
          <p:nvPr>
            <p:ph type="body" sz="quarter" idx="3" hasCustomPrompt="1"/>
          </p:nvPr>
        </p:nvSpPr>
        <p:spPr>
          <a:xfrm>
            <a:off x="6345936" y="2372650"/>
            <a:ext cx="4937760" cy="823912"/>
          </a:xfrm>
        </p:spPr>
        <p:txBody>
          <a:bodyPr rtlCol="0"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6" name="Espace réservé du contenu 5">
            <a:extLst>
              <a:ext uri="{FF2B5EF4-FFF2-40B4-BE49-F238E27FC236}">
                <a16:creationId xmlns:a16="http://schemas.microsoft.com/office/drawing/2014/main" id="{BD409F6B-C17B-4B4F-9F35-5068BDC4E2FD}"/>
              </a:ext>
            </a:extLst>
          </p:cNvPr>
          <p:cNvSpPr>
            <a:spLocks noGrp="1"/>
          </p:cNvSpPr>
          <p:nvPr>
            <p:ph sz="quarter" idx="4" hasCustomPrompt="1"/>
          </p:nvPr>
        </p:nvSpPr>
        <p:spPr>
          <a:xfrm>
            <a:off x="6345936" y="3203687"/>
            <a:ext cx="4937760" cy="2968511"/>
          </a:xfrm>
        </p:spPr>
        <p:txBody>
          <a:bodyPr rtlCol="0"/>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a:extLst>
              <a:ext uri="{FF2B5EF4-FFF2-40B4-BE49-F238E27FC236}">
                <a16:creationId xmlns:a16="http://schemas.microsoft.com/office/drawing/2014/main" id="{C8BC356D-052B-4A9B-8B2F-6665FD325AB3}"/>
              </a:ext>
            </a:extLst>
          </p:cNvPr>
          <p:cNvSpPr>
            <a:spLocks noGrp="1"/>
          </p:cNvSpPr>
          <p:nvPr>
            <p:ph type="dt" sz="half" idx="10"/>
          </p:nvPr>
        </p:nvSpPr>
        <p:spPr>
          <a:xfrm>
            <a:off x="905256" y="6356350"/>
            <a:ext cx="2743200" cy="365125"/>
          </a:xfrm>
        </p:spPr>
        <p:txBody>
          <a:bodyPr rtlCol="0"/>
          <a:lstStyle/>
          <a:p>
            <a:pPr rtl="0"/>
            <a:r>
              <a:rPr lang="fr-FR" noProof="0"/>
              <a:t>04/09/20XX</a:t>
            </a:r>
          </a:p>
        </p:txBody>
      </p:sp>
      <p:sp>
        <p:nvSpPr>
          <p:cNvPr id="8" name="Espace réservé du pied de page 7">
            <a:extLst>
              <a:ext uri="{FF2B5EF4-FFF2-40B4-BE49-F238E27FC236}">
                <a16:creationId xmlns:a16="http://schemas.microsoft.com/office/drawing/2014/main" id="{69C5E5FA-26A9-467C-93E3-8476142D1D46}"/>
              </a:ext>
            </a:extLst>
          </p:cNvPr>
          <p:cNvSpPr>
            <a:spLocks noGrp="1"/>
          </p:cNvSpPr>
          <p:nvPr>
            <p:ph type="ftr" sz="quarter" idx="11"/>
          </p:nvPr>
        </p:nvSpPr>
        <p:spPr/>
        <p:txBody>
          <a:bodyPr rtlCol="0"/>
          <a:lstStyle/>
          <a:p>
            <a:pPr rtl="0"/>
            <a:r>
              <a:rPr lang="fr-FR" noProof="0"/>
              <a:t>Titre de la présentation</a:t>
            </a:r>
          </a:p>
        </p:txBody>
      </p:sp>
      <p:sp>
        <p:nvSpPr>
          <p:cNvPr id="9" name="Espace réservé du numéro de diapositive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rtlCol="0"/>
          <a:lstStyle/>
          <a:p>
            <a:pPr rtl="0"/>
            <a:fld id="{A65A5C87-DF58-40C8-B092-1DE63DB4547E}" type="slidenum">
              <a:rPr lang="fr-FR" noProof="0" smtClean="0"/>
              <a:t>‹N°›</a:t>
            </a:fld>
            <a:endParaRPr lang="fr-FR" noProof="0"/>
          </a:p>
        </p:txBody>
      </p:sp>
    </p:spTree>
    <p:extLst>
      <p:ext uri="{BB962C8B-B14F-4D97-AF65-F5344CB8AC3E}">
        <p14:creationId xmlns:p14="http://schemas.microsoft.com/office/powerpoint/2010/main" val="1606934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lonne de comparaison 3">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rtlCol="0">
            <a:normAutofit/>
          </a:bodyPr>
          <a:lstStyle>
            <a:lvl1pPr>
              <a:defRPr sz="4000"/>
            </a:lvl1pPr>
          </a:lstStyle>
          <a:p>
            <a:pPr rtl="0"/>
            <a:r>
              <a:rPr lang="fr-FR" noProof="0"/>
              <a:t>Modifiez le style du titre</a:t>
            </a:r>
          </a:p>
        </p:txBody>
      </p:sp>
      <p:sp>
        <p:nvSpPr>
          <p:cNvPr id="3" name="Espace réservé du texte 2">
            <a:extLst>
              <a:ext uri="{FF2B5EF4-FFF2-40B4-BE49-F238E27FC236}">
                <a16:creationId xmlns:a16="http://schemas.microsoft.com/office/drawing/2014/main" id="{AAAE0554-8BEE-4BF6-9519-51B8475D35E1}"/>
              </a:ext>
            </a:extLst>
          </p:cNvPr>
          <p:cNvSpPr>
            <a:spLocks noGrp="1"/>
          </p:cNvSpPr>
          <p:nvPr>
            <p:ph type="body" idx="1" hasCustomPrompt="1"/>
          </p:nvPr>
        </p:nvSpPr>
        <p:spPr>
          <a:xfrm>
            <a:off x="576072" y="2372650"/>
            <a:ext cx="3291840" cy="823912"/>
          </a:xfrm>
        </p:spPr>
        <p:txBody>
          <a:bodyPr rtlCol="0"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a:extLst>
              <a:ext uri="{FF2B5EF4-FFF2-40B4-BE49-F238E27FC236}">
                <a16:creationId xmlns:a16="http://schemas.microsoft.com/office/drawing/2014/main" id="{FD4A358D-C930-48E0-B372-06A826B74C47}"/>
              </a:ext>
            </a:extLst>
          </p:cNvPr>
          <p:cNvSpPr>
            <a:spLocks noGrp="1"/>
          </p:cNvSpPr>
          <p:nvPr>
            <p:ph sz="half" idx="2" hasCustomPrompt="1"/>
          </p:nvPr>
        </p:nvSpPr>
        <p:spPr>
          <a:xfrm>
            <a:off x="576072" y="3203688"/>
            <a:ext cx="3291840" cy="2968512"/>
          </a:xfrm>
        </p:spPr>
        <p:txBody>
          <a:bodyPr rtlCol="0"/>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a:extLst>
              <a:ext uri="{FF2B5EF4-FFF2-40B4-BE49-F238E27FC236}">
                <a16:creationId xmlns:a16="http://schemas.microsoft.com/office/drawing/2014/main" id="{83B6615E-4966-4150-83B6-C47591B36383}"/>
              </a:ext>
            </a:extLst>
          </p:cNvPr>
          <p:cNvSpPr>
            <a:spLocks noGrp="1"/>
          </p:cNvSpPr>
          <p:nvPr>
            <p:ph type="body" sz="quarter" idx="3" hasCustomPrompt="1"/>
          </p:nvPr>
        </p:nvSpPr>
        <p:spPr>
          <a:xfrm>
            <a:off x="4507992" y="2372650"/>
            <a:ext cx="3291840" cy="823912"/>
          </a:xfrm>
        </p:spPr>
        <p:txBody>
          <a:bodyPr rtlCol="0"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6" name="Espace réservé du contenu 5">
            <a:extLst>
              <a:ext uri="{FF2B5EF4-FFF2-40B4-BE49-F238E27FC236}">
                <a16:creationId xmlns:a16="http://schemas.microsoft.com/office/drawing/2014/main" id="{BD409F6B-C17B-4B4F-9F35-5068BDC4E2FD}"/>
              </a:ext>
            </a:extLst>
          </p:cNvPr>
          <p:cNvSpPr>
            <a:spLocks noGrp="1"/>
          </p:cNvSpPr>
          <p:nvPr>
            <p:ph sz="quarter" idx="4" hasCustomPrompt="1"/>
          </p:nvPr>
        </p:nvSpPr>
        <p:spPr>
          <a:xfrm>
            <a:off x="4507992" y="3203687"/>
            <a:ext cx="3291840" cy="2968511"/>
          </a:xfrm>
        </p:spPr>
        <p:txBody>
          <a:bodyPr rtlCol="0"/>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a:extLst>
              <a:ext uri="{FF2B5EF4-FFF2-40B4-BE49-F238E27FC236}">
                <a16:creationId xmlns:a16="http://schemas.microsoft.com/office/drawing/2014/main" id="{C8BC356D-052B-4A9B-8B2F-6665FD325AB3}"/>
              </a:ext>
            </a:extLst>
          </p:cNvPr>
          <p:cNvSpPr>
            <a:spLocks noGrp="1"/>
          </p:cNvSpPr>
          <p:nvPr>
            <p:ph type="dt" sz="half" idx="10"/>
          </p:nvPr>
        </p:nvSpPr>
        <p:spPr>
          <a:xfrm>
            <a:off x="905256" y="6356350"/>
            <a:ext cx="2743200" cy="365125"/>
          </a:xfrm>
        </p:spPr>
        <p:txBody>
          <a:bodyPr rtlCol="0"/>
          <a:lstStyle/>
          <a:p>
            <a:pPr rtl="0"/>
            <a:r>
              <a:rPr lang="fr-FR" noProof="0"/>
              <a:t>04/09/20XX</a:t>
            </a:r>
          </a:p>
        </p:txBody>
      </p:sp>
      <p:sp>
        <p:nvSpPr>
          <p:cNvPr id="8" name="Espace réservé du pied de page 7">
            <a:extLst>
              <a:ext uri="{FF2B5EF4-FFF2-40B4-BE49-F238E27FC236}">
                <a16:creationId xmlns:a16="http://schemas.microsoft.com/office/drawing/2014/main" id="{69C5E5FA-26A9-467C-93E3-8476142D1D46}"/>
              </a:ext>
            </a:extLst>
          </p:cNvPr>
          <p:cNvSpPr>
            <a:spLocks noGrp="1"/>
          </p:cNvSpPr>
          <p:nvPr>
            <p:ph type="ftr" sz="quarter" idx="11"/>
          </p:nvPr>
        </p:nvSpPr>
        <p:spPr/>
        <p:txBody>
          <a:bodyPr rtlCol="0"/>
          <a:lstStyle/>
          <a:p>
            <a:pPr rtl="0"/>
            <a:r>
              <a:rPr lang="fr-FR" noProof="0"/>
              <a:t>Titre de la présentation</a:t>
            </a:r>
          </a:p>
        </p:txBody>
      </p:sp>
      <p:sp>
        <p:nvSpPr>
          <p:cNvPr id="9" name="Espace réservé du numéro de diapositive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rtlCol="0"/>
          <a:lstStyle/>
          <a:p>
            <a:pPr rtl="0"/>
            <a:fld id="{A65A5C87-DF58-40C8-B092-1DE63DB4547E}" type="slidenum">
              <a:rPr lang="fr-FR" noProof="0" smtClean="0"/>
              <a:t>‹N°›</a:t>
            </a:fld>
            <a:endParaRPr lang="fr-FR" noProof="0"/>
          </a:p>
        </p:txBody>
      </p:sp>
      <p:sp>
        <p:nvSpPr>
          <p:cNvPr id="14" name="Espace réservé du texte 4">
            <a:extLst>
              <a:ext uri="{FF2B5EF4-FFF2-40B4-BE49-F238E27FC236}">
                <a16:creationId xmlns:a16="http://schemas.microsoft.com/office/drawing/2014/main" id="{CE04853A-B5A7-418B-B49F-E718136614E0}"/>
              </a:ext>
            </a:extLst>
          </p:cNvPr>
          <p:cNvSpPr>
            <a:spLocks noGrp="1"/>
          </p:cNvSpPr>
          <p:nvPr>
            <p:ph type="body" sz="quarter" idx="13" hasCustomPrompt="1"/>
          </p:nvPr>
        </p:nvSpPr>
        <p:spPr>
          <a:xfrm>
            <a:off x="8439912" y="2372650"/>
            <a:ext cx="3291840" cy="823912"/>
          </a:xfrm>
        </p:spPr>
        <p:txBody>
          <a:bodyPr rtlCol="0"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16" name="Espace réservé du contenu 5">
            <a:extLst>
              <a:ext uri="{FF2B5EF4-FFF2-40B4-BE49-F238E27FC236}">
                <a16:creationId xmlns:a16="http://schemas.microsoft.com/office/drawing/2014/main" id="{D08E5547-BBB9-4D87-A012-6BC6B1330861}"/>
              </a:ext>
            </a:extLst>
          </p:cNvPr>
          <p:cNvSpPr>
            <a:spLocks noGrp="1"/>
          </p:cNvSpPr>
          <p:nvPr>
            <p:ph sz="quarter" idx="14" hasCustomPrompt="1"/>
          </p:nvPr>
        </p:nvSpPr>
        <p:spPr>
          <a:xfrm>
            <a:off x="8439912" y="3203687"/>
            <a:ext cx="3291840" cy="2968511"/>
          </a:xfrm>
        </p:spPr>
        <p:txBody>
          <a:bodyPr rtlCol="0"/>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2202261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0"/>
              <a:t>Modifiez le style du titre</a:t>
            </a:r>
          </a:p>
        </p:txBody>
      </p:sp>
      <p:sp>
        <p:nvSpPr>
          <p:cNvPr id="3" name="Espace réservé du texte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FR" noProof="0" dirty="0"/>
              <a:t>Modifiez les styles du texte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r>
              <a:rPr lang="fr-FR" noProof="0"/>
              <a:t>04/09/20XX</a:t>
            </a:r>
          </a:p>
        </p:txBody>
      </p:sp>
      <p:sp>
        <p:nvSpPr>
          <p:cNvPr id="5" name="Espace réservé du pied de page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r>
              <a:rPr lang="fr-FR" noProof="0"/>
              <a:t>Titre de la présentation</a:t>
            </a:r>
          </a:p>
        </p:txBody>
      </p:sp>
      <p:sp>
        <p:nvSpPr>
          <p:cNvPr id="6" name="Espace réservé du numéro de diapositive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A65A5C87-DF58-40C8-B092-1DE63DB4547E}" type="slidenum">
              <a:rPr lang="fr-FR" noProof="0" smtClean="0"/>
              <a:t>‹N°›</a:t>
            </a:fld>
            <a:endParaRPr lang="fr-FR" noProof="0"/>
          </a:p>
        </p:txBody>
      </p:sp>
    </p:spTree>
    <p:extLst>
      <p:ext uri="{BB962C8B-B14F-4D97-AF65-F5344CB8AC3E}">
        <p14:creationId xmlns:p14="http://schemas.microsoft.com/office/powerpoint/2010/main" val="1785134420"/>
      </p:ext>
    </p:extLst>
  </p:cSld>
  <p:clrMap bg1="lt1" tx1="dk1" bg2="lt2" tx2="dk2" accent1="accent1" accent2="accent2" accent3="accent3" accent4="accent4" accent5="accent5" accent6="accent6" hlink="hlink" folHlink="folHlink"/>
  <p:sldLayoutIdLst>
    <p:sldLayoutId id="2147483721" r:id="rId1"/>
    <p:sldLayoutId id="2147483730" r:id="rId2"/>
    <p:sldLayoutId id="2147483731" r:id="rId3"/>
    <p:sldLayoutId id="2147483723" r:id="rId4"/>
    <p:sldLayoutId id="2147483722" r:id="rId5"/>
    <p:sldLayoutId id="2147483732" r:id="rId6"/>
    <p:sldLayoutId id="2147483736" r:id="rId7"/>
    <p:sldLayoutId id="2147483725" r:id="rId8"/>
    <p:sldLayoutId id="2147483733" r:id="rId9"/>
    <p:sldLayoutId id="2147483734" r:id="rId10"/>
    <p:sldLayoutId id="2147483735" r:id="rId11"/>
    <p:sldLayoutId id="2147483726" r:id="rId12"/>
    <p:sldLayoutId id="2147483727" r:id="rId13"/>
    <p:sldLayoutId id="2147483728" r:id="rId14"/>
    <p:sldLayoutId id="2147483729" r:id="rId1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png"/><Relationship Id="rId9"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0D9D20-B4BB-42AA-8DDD-68CC9F1D95DB}"/>
              </a:ext>
            </a:extLst>
          </p:cNvPr>
          <p:cNvSpPr>
            <a:spLocks noGrp="1"/>
          </p:cNvSpPr>
          <p:nvPr>
            <p:ph type="ctrTitle"/>
          </p:nvPr>
        </p:nvSpPr>
        <p:spPr>
          <a:xfrm>
            <a:off x="1494971" y="1664208"/>
            <a:ext cx="9231086" cy="2176272"/>
          </a:xfrm>
        </p:spPr>
        <p:txBody>
          <a:bodyPr rtlCol="0">
            <a:normAutofit/>
          </a:bodyPr>
          <a:lstStyle/>
          <a:p>
            <a:pPr rtl="0"/>
            <a:r>
              <a:rPr lang="fr-FR" sz="6000" dirty="0"/>
              <a:t>Books’ </a:t>
            </a:r>
            <a:r>
              <a:rPr lang="fr-FR" sz="6000" dirty="0" err="1"/>
              <a:t>recommendation</a:t>
            </a:r>
            <a:endParaRPr lang="fr-FR" sz="6000" dirty="0"/>
          </a:p>
        </p:txBody>
      </p:sp>
      <p:sp>
        <p:nvSpPr>
          <p:cNvPr id="3" name="Sous-titre 2">
            <a:extLst>
              <a:ext uri="{FF2B5EF4-FFF2-40B4-BE49-F238E27FC236}">
                <a16:creationId xmlns:a16="http://schemas.microsoft.com/office/drawing/2014/main" id="{ED9E8FDB-60EE-45AE-BB89-9A561A61C2AC}"/>
              </a:ext>
            </a:extLst>
          </p:cNvPr>
          <p:cNvSpPr>
            <a:spLocks noGrp="1"/>
          </p:cNvSpPr>
          <p:nvPr>
            <p:ph type="subTitle" idx="1"/>
          </p:nvPr>
        </p:nvSpPr>
        <p:spPr>
          <a:xfrm>
            <a:off x="2487168" y="4142232"/>
            <a:ext cx="7223760" cy="2374682"/>
          </a:xfrm>
        </p:spPr>
        <p:txBody>
          <a:bodyPr rtlCol="0">
            <a:normAutofit/>
          </a:bodyPr>
          <a:lstStyle/>
          <a:p>
            <a:pPr rtl="0"/>
            <a:r>
              <a:rPr lang="fr-FR" dirty="0"/>
              <a:t>Carine THEROND </a:t>
            </a:r>
          </a:p>
          <a:p>
            <a:pPr rtl="0"/>
            <a:endParaRPr lang="fr-FR" sz="2000" dirty="0"/>
          </a:p>
          <a:p>
            <a:r>
              <a:rPr lang="en-US" sz="2000" dirty="0"/>
              <a:t>Asif SIDDIQUE </a:t>
            </a:r>
            <a:r>
              <a:rPr lang="fr-FR" sz="2000" dirty="0"/>
              <a:t>(</a:t>
            </a:r>
            <a:r>
              <a:rPr lang="en-US" sz="2000" dirty="0"/>
              <a:t>abandoned the project along the way</a:t>
            </a:r>
            <a:r>
              <a:rPr lang="fr-FR" sz="2000" dirty="0"/>
              <a:t>)</a:t>
            </a:r>
          </a:p>
          <a:p>
            <a:r>
              <a:rPr lang="fr-FR" sz="2000" dirty="0"/>
              <a:t>Ariel NATAF (</a:t>
            </a:r>
            <a:r>
              <a:rPr lang="en-US" sz="2000" dirty="0"/>
              <a:t>abandoned the project along the way</a:t>
            </a:r>
            <a:r>
              <a:rPr lang="fr-FR" sz="2000" dirty="0"/>
              <a:t>)</a:t>
            </a:r>
          </a:p>
          <a:p>
            <a:pPr rtl="0"/>
            <a:endParaRPr lang="fr-FR" dirty="0"/>
          </a:p>
        </p:txBody>
      </p:sp>
    </p:spTree>
    <p:extLst>
      <p:ext uri="{BB962C8B-B14F-4D97-AF65-F5344CB8AC3E}">
        <p14:creationId xmlns:p14="http://schemas.microsoft.com/office/powerpoint/2010/main" val="183373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B919-4F65-4B5E-ADF3-272AD780E102}"/>
              </a:ext>
            </a:extLst>
          </p:cNvPr>
          <p:cNvSpPr>
            <a:spLocks noGrp="1"/>
          </p:cNvSpPr>
          <p:nvPr>
            <p:ph type="title"/>
          </p:nvPr>
        </p:nvSpPr>
        <p:spPr/>
        <p:txBody>
          <a:bodyPr rtlCol="0"/>
          <a:lstStyle/>
          <a:p>
            <a:pPr rtl="0"/>
            <a:r>
              <a:rPr lang="fr-FR" sz="4800"/>
              <a:t>La meilleure manière de commencer, c’est d’arrêter </a:t>
            </a:r>
            <a:br>
              <a:rPr lang="fr-FR" sz="4800"/>
            </a:br>
            <a:r>
              <a:rPr lang="fr-FR" sz="4800"/>
              <a:t>de parler et de s’y mettre.</a:t>
            </a:r>
            <a:endParaRPr lang="fr-FR"/>
          </a:p>
        </p:txBody>
      </p:sp>
      <p:sp>
        <p:nvSpPr>
          <p:cNvPr id="3" name="Espace réservé du texte 2">
            <a:extLst>
              <a:ext uri="{FF2B5EF4-FFF2-40B4-BE49-F238E27FC236}">
                <a16:creationId xmlns:a16="http://schemas.microsoft.com/office/drawing/2014/main" id="{3FF48DDF-62CA-455C-A7CB-AB86D3378A86}"/>
              </a:ext>
            </a:extLst>
          </p:cNvPr>
          <p:cNvSpPr>
            <a:spLocks noGrp="1"/>
          </p:cNvSpPr>
          <p:nvPr>
            <p:ph type="body" idx="1"/>
          </p:nvPr>
        </p:nvSpPr>
        <p:spPr/>
        <p:txBody>
          <a:bodyPr rtlCol="0"/>
          <a:lstStyle/>
          <a:p>
            <a:pPr rtl="0"/>
            <a:r>
              <a:rPr lang="fr-FR" sz="2000"/>
              <a:t>Walt Disney</a:t>
            </a:r>
          </a:p>
        </p:txBody>
      </p:sp>
      <p:sp>
        <p:nvSpPr>
          <p:cNvPr id="4" name="Espace réservé de la date 3">
            <a:extLst>
              <a:ext uri="{FF2B5EF4-FFF2-40B4-BE49-F238E27FC236}">
                <a16:creationId xmlns:a16="http://schemas.microsoft.com/office/drawing/2014/main" id="{3EBA106A-D567-46FE-88DF-BA724D83BE90}"/>
              </a:ext>
            </a:extLst>
          </p:cNvPr>
          <p:cNvSpPr>
            <a:spLocks noGrp="1"/>
          </p:cNvSpPr>
          <p:nvPr>
            <p:ph type="dt" sz="half" idx="10"/>
          </p:nvPr>
        </p:nvSpPr>
        <p:spPr/>
        <p:txBody>
          <a:bodyPr rtlCol="0"/>
          <a:lstStyle/>
          <a:p>
            <a:pPr rtl="0"/>
            <a:r>
              <a:rPr lang="fr-FR"/>
              <a:t>04/09/20XX</a:t>
            </a:r>
          </a:p>
        </p:txBody>
      </p:sp>
      <p:sp>
        <p:nvSpPr>
          <p:cNvPr id="5" name="Espace réservé du pied de page 4">
            <a:extLst>
              <a:ext uri="{FF2B5EF4-FFF2-40B4-BE49-F238E27FC236}">
                <a16:creationId xmlns:a16="http://schemas.microsoft.com/office/drawing/2014/main" id="{83B6A6F4-FC75-45A7-B6F8-488E7FD18F96}"/>
              </a:ext>
            </a:extLst>
          </p:cNvPr>
          <p:cNvSpPr>
            <a:spLocks noGrp="1"/>
          </p:cNvSpPr>
          <p:nvPr>
            <p:ph type="ftr" sz="quarter" idx="11"/>
          </p:nvPr>
        </p:nvSpPr>
        <p:spPr/>
        <p:txBody>
          <a:bodyPr rtlCol="0"/>
          <a:lstStyle/>
          <a:p>
            <a:pPr rtl="0"/>
            <a:r>
              <a:rPr lang="fr-FR"/>
              <a:t>Titre de la présentation</a:t>
            </a:r>
          </a:p>
        </p:txBody>
      </p:sp>
      <p:sp>
        <p:nvSpPr>
          <p:cNvPr id="6" name="Espace réservé du numéro de diapositive 5">
            <a:extLst>
              <a:ext uri="{FF2B5EF4-FFF2-40B4-BE49-F238E27FC236}">
                <a16:creationId xmlns:a16="http://schemas.microsoft.com/office/drawing/2014/main" id="{701FBF44-1F57-4664-8847-9214C41B42E9}"/>
              </a:ext>
            </a:extLst>
          </p:cNvPr>
          <p:cNvSpPr>
            <a:spLocks noGrp="1"/>
          </p:cNvSpPr>
          <p:nvPr>
            <p:ph type="sldNum" sz="quarter" idx="12"/>
          </p:nvPr>
        </p:nvSpPr>
        <p:spPr/>
        <p:txBody>
          <a:bodyPr rtlCol="0"/>
          <a:lstStyle/>
          <a:p>
            <a:pPr rtl="0"/>
            <a:fld id="{A65A5C87-DF58-40C8-B092-1DE63DB4547E}" type="slidenum">
              <a:rPr lang="fr-FR" smtClean="0"/>
              <a:t>10</a:t>
            </a:fld>
            <a:endParaRPr lang="fr-FR"/>
          </a:p>
        </p:txBody>
      </p:sp>
    </p:spTree>
    <p:extLst>
      <p:ext uri="{BB962C8B-B14F-4D97-AF65-F5344CB8AC3E}">
        <p14:creationId xmlns:p14="http://schemas.microsoft.com/office/powerpoint/2010/main" val="236058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re 19">
            <a:extLst>
              <a:ext uri="{FF2B5EF4-FFF2-40B4-BE49-F238E27FC236}">
                <a16:creationId xmlns:a16="http://schemas.microsoft.com/office/drawing/2014/main" id="{3B0FAD77-BC9B-4F5F-94D5-AA246F14F9D9}"/>
              </a:ext>
            </a:extLst>
          </p:cNvPr>
          <p:cNvSpPr>
            <a:spLocks noGrp="1"/>
          </p:cNvSpPr>
          <p:nvPr>
            <p:ph type="title"/>
          </p:nvPr>
        </p:nvSpPr>
        <p:spPr/>
        <p:txBody>
          <a:bodyPr rtlCol="0"/>
          <a:lstStyle/>
          <a:p>
            <a:pPr rtl="0"/>
            <a:r>
              <a:rPr lang="fr-FR"/>
              <a:t>Équipe</a:t>
            </a:r>
          </a:p>
        </p:txBody>
      </p:sp>
      <p:pic>
        <p:nvPicPr>
          <p:cNvPr id="32" name="Espace réservé d’image 31" descr="portrait d’un membre de l’équipe">
            <a:extLst>
              <a:ext uri="{FF2B5EF4-FFF2-40B4-BE49-F238E27FC236}">
                <a16:creationId xmlns:a16="http://schemas.microsoft.com/office/drawing/2014/main" id="{8F8FD044-75E8-40EC-9FB0-C515A85311ED}"/>
              </a:ext>
            </a:extLst>
          </p:cNvPr>
          <p:cNvPicPr>
            <a:picLocks noGrp="1" noChangeAspect="1"/>
          </p:cNvPicPr>
          <p:nvPr>
            <p:ph type="pic" sz="quarter" idx="14"/>
          </p:nvPr>
        </p:nvPicPr>
        <p:blipFill rotWithShape="1">
          <a:blip r:embed="rId3"/>
          <a:srcRect t="179" b="179"/>
          <a:stretch/>
        </p:blipFill>
        <p:spPr/>
      </p:pic>
      <p:pic>
        <p:nvPicPr>
          <p:cNvPr id="34" name="Espace réservé d’image 33" descr="portrait d’un membre de l’équipe">
            <a:extLst>
              <a:ext uri="{FF2B5EF4-FFF2-40B4-BE49-F238E27FC236}">
                <a16:creationId xmlns:a16="http://schemas.microsoft.com/office/drawing/2014/main" id="{8AE478BD-FD23-419F-B263-D118B404F288}"/>
              </a:ext>
            </a:extLst>
          </p:cNvPr>
          <p:cNvPicPr>
            <a:picLocks noGrp="1" noChangeAspect="1"/>
          </p:cNvPicPr>
          <p:nvPr>
            <p:ph type="pic" sz="quarter" idx="28"/>
          </p:nvPr>
        </p:nvPicPr>
        <p:blipFill rotWithShape="1">
          <a:blip r:embed="rId4"/>
          <a:srcRect t="233" b="233"/>
          <a:stretch/>
        </p:blipFill>
        <p:spPr/>
      </p:pic>
      <p:pic>
        <p:nvPicPr>
          <p:cNvPr id="36" name="Espace réservé d’image 35" descr="portrait d’un membre de l’équipe">
            <a:extLst>
              <a:ext uri="{FF2B5EF4-FFF2-40B4-BE49-F238E27FC236}">
                <a16:creationId xmlns:a16="http://schemas.microsoft.com/office/drawing/2014/main" id="{BF9B6085-EADC-4D37-82F4-9B5B55210664}"/>
              </a:ext>
            </a:extLst>
          </p:cNvPr>
          <p:cNvPicPr>
            <a:picLocks noGrp="1" noChangeAspect="1"/>
          </p:cNvPicPr>
          <p:nvPr>
            <p:ph type="pic" sz="quarter" idx="13"/>
          </p:nvPr>
        </p:nvPicPr>
        <p:blipFill rotWithShape="1">
          <a:blip r:embed="rId5"/>
          <a:srcRect t="179" b="179"/>
          <a:stretch/>
        </p:blipFill>
        <p:spPr/>
      </p:pic>
      <p:pic>
        <p:nvPicPr>
          <p:cNvPr id="38" name="Espace réservé d’image 37" descr="portrait d’un membre de l’équipe">
            <a:extLst>
              <a:ext uri="{FF2B5EF4-FFF2-40B4-BE49-F238E27FC236}">
                <a16:creationId xmlns:a16="http://schemas.microsoft.com/office/drawing/2014/main" id="{B089F130-278C-4ECC-9350-8F2CA8AE8B0B}"/>
              </a:ext>
            </a:extLst>
          </p:cNvPr>
          <p:cNvPicPr>
            <a:picLocks noGrp="1" noChangeAspect="1"/>
          </p:cNvPicPr>
          <p:nvPr>
            <p:ph type="pic" sz="quarter" idx="21"/>
          </p:nvPr>
        </p:nvPicPr>
        <p:blipFill rotWithShape="1">
          <a:blip r:embed="rId6"/>
          <a:srcRect t="233" b="233"/>
          <a:stretch/>
        </p:blipFill>
        <p:spPr/>
      </p:pic>
      <p:pic>
        <p:nvPicPr>
          <p:cNvPr id="40" name="Espace réservé d’image 39" descr="portrait d’un membre de l’équipe">
            <a:extLst>
              <a:ext uri="{FF2B5EF4-FFF2-40B4-BE49-F238E27FC236}">
                <a16:creationId xmlns:a16="http://schemas.microsoft.com/office/drawing/2014/main" id="{FE63EC61-BAF6-4A58-9A38-A3E2265A0440}"/>
              </a:ext>
            </a:extLst>
          </p:cNvPr>
          <p:cNvPicPr>
            <a:picLocks noGrp="1" noChangeAspect="1"/>
          </p:cNvPicPr>
          <p:nvPr>
            <p:ph type="pic" sz="quarter" idx="29"/>
          </p:nvPr>
        </p:nvPicPr>
        <p:blipFill rotWithShape="1">
          <a:blip r:embed="rId7"/>
          <a:srcRect t="28" b="28"/>
          <a:stretch/>
        </p:blipFill>
        <p:spPr/>
      </p:pic>
      <p:sp>
        <p:nvSpPr>
          <p:cNvPr id="30" name="Espace réservé du texte 29">
            <a:extLst>
              <a:ext uri="{FF2B5EF4-FFF2-40B4-BE49-F238E27FC236}">
                <a16:creationId xmlns:a16="http://schemas.microsoft.com/office/drawing/2014/main" id="{ECFE66B6-B6A8-4238-9AF9-89E257E29B39}"/>
              </a:ext>
            </a:extLst>
          </p:cNvPr>
          <p:cNvSpPr>
            <a:spLocks noGrp="1"/>
          </p:cNvSpPr>
          <p:nvPr>
            <p:ph type="body" sz="quarter" idx="39"/>
          </p:nvPr>
        </p:nvSpPr>
        <p:spPr/>
        <p:txBody>
          <a:bodyPr rtlCol="0">
            <a:normAutofit/>
          </a:bodyPr>
          <a:lstStyle/>
          <a:p>
            <a:pPr rtl="0"/>
            <a:r>
              <a:rPr lang="fr-FR"/>
              <a:t>Nom</a:t>
            </a:r>
          </a:p>
          <a:p>
            <a:pPr rtl="0"/>
            <a:r>
              <a:rPr lang="fr-FR" sz="1600"/>
              <a:t>Titre</a:t>
            </a:r>
            <a:endParaRPr lang="fr-FR"/>
          </a:p>
        </p:txBody>
      </p:sp>
      <p:sp>
        <p:nvSpPr>
          <p:cNvPr id="26" name="Espace réservé du texte 25">
            <a:extLst>
              <a:ext uri="{FF2B5EF4-FFF2-40B4-BE49-F238E27FC236}">
                <a16:creationId xmlns:a16="http://schemas.microsoft.com/office/drawing/2014/main" id="{C87B2471-18AE-4799-A4F4-EECC094915B4}"/>
              </a:ext>
            </a:extLst>
          </p:cNvPr>
          <p:cNvSpPr>
            <a:spLocks noGrp="1"/>
          </p:cNvSpPr>
          <p:nvPr>
            <p:ph type="body" sz="quarter" idx="35"/>
          </p:nvPr>
        </p:nvSpPr>
        <p:spPr/>
        <p:txBody>
          <a:bodyPr rtlCol="0"/>
          <a:lstStyle/>
          <a:p>
            <a:pPr rtl="0"/>
            <a:r>
              <a:rPr lang="fr-FR"/>
              <a:t>Nom</a:t>
            </a:r>
          </a:p>
          <a:p>
            <a:pPr rtl="0"/>
            <a:r>
              <a:rPr lang="fr-FR" sz="1600"/>
              <a:t>Titre</a:t>
            </a:r>
            <a:endParaRPr lang="fr-FR"/>
          </a:p>
          <a:p>
            <a:pPr rtl="0"/>
            <a:endParaRPr lang="fr-FR"/>
          </a:p>
        </p:txBody>
      </p:sp>
      <p:sp>
        <p:nvSpPr>
          <p:cNvPr id="27" name="Espace réservé du texte 26">
            <a:extLst>
              <a:ext uri="{FF2B5EF4-FFF2-40B4-BE49-F238E27FC236}">
                <a16:creationId xmlns:a16="http://schemas.microsoft.com/office/drawing/2014/main" id="{45744750-2CD0-4319-A8B5-DADF25ED571D}"/>
              </a:ext>
            </a:extLst>
          </p:cNvPr>
          <p:cNvSpPr>
            <a:spLocks noGrp="1"/>
          </p:cNvSpPr>
          <p:nvPr>
            <p:ph type="body" sz="quarter" idx="36"/>
          </p:nvPr>
        </p:nvSpPr>
        <p:spPr/>
        <p:txBody>
          <a:bodyPr rtlCol="0"/>
          <a:lstStyle/>
          <a:p>
            <a:pPr rtl="0"/>
            <a:r>
              <a:rPr lang="fr-FR"/>
              <a:t>Nom</a:t>
            </a:r>
          </a:p>
          <a:p>
            <a:pPr rtl="0"/>
            <a:r>
              <a:rPr lang="fr-FR" sz="1600"/>
              <a:t>Titre</a:t>
            </a:r>
            <a:endParaRPr lang="fr-FR"/>
          </a:p>
          <a:p>
            <a:pPr rtl="0"/>
            <a:endParaRPr lang="fr-FR"/>
          </a:p>
        </p:txBody>
      </p:sp>
      <p:sp>
        <p:nvSpPr>
          <p:cNvPr id="28" name="Espace réservé du texte 27">
            <a:extLst>
              <a:ext uri="{FF2B5EF4-FFF2-40B4-BE49-F238E27FC236}">
                <a16:creationId xmlns:a16="http://schemas.microsoft.com/office/drawing/2014/main" id="{CFA11B12-E514-47E0-8EF5-FD0B750A93B2}"/>
              </a:ext>
            </a:extLst>
          </p:cNvPr>
          <p:cNvSpPr>
            <a:spLocks noGrp="1"/>
          </p:cNvSpPr>
          <p:nvPr>
            <p:ph type="body" sz="quarter" idx="37"/>
          </p:nvPr>
        </p:nvSpPr>
        <p:spPr/>
        <p:txBody>
          <a:bodyPr rtlCol="0"/>
          <a:lstStyle/>
          <a:p>
            <a:pPr rtl="0"/>
            <a:r>
              <a:rPr lang="fr-FR"/>
              <a:t>Nom</a:t>
            </a:r>
          </a:p>
          <a:p>
            <a:pPr rtl="0"/>
            <a:r>
              <a:rPr lang="fr-FR" sz="1600"/>
              <a:t>Titre</a:t>
            </a:r>
            <a:endParaRPr lang="fr-FR"/>
          </a:p>
          <a:p>
            <a:pPr rtl="0"/>
            <a:endParaRPr lang="fr-FR"/>
          </a:p>
        </p:txBody>
      </p:sp>
      <p:sp>
        <p:nvSpPr>
          <p:cNvPr id="29" name="Espace réservé du texte 28">
            <a:extLst>
              <a:ext uri="{FF2B5EF4-FFF2-40B4-BE49-F238E27FC236}">
                <a16:creationId xmlns:a16="http://schemas.microsoft.com/office/drawing/2014/main" id="{3640D080-6669-441A-9220-A6E428DD1EF1}"/>
              </a:ext>
            </a:extLst>
          </p:cNvPr>
          <p:cNvSpPr>
            <a:spLocks noGrp="1"/>
          </p:cNvSpPr>
          <p:nvPr>
            <p:ph type="body" sz="quarter" idx="38"/>
          </p:nvPr>
        </p:nvSpPr>
        <p:spPr/>
        <p:txBody>
          <a:bodyPr rtlCol="0"/>
          <a:lstStyle/>
          <a:p>
            <a:pPr rtl="0"/>
            <a:r>
              <a:rPr lang="fr-FR"/>
              <a:t>Nom</a:t>
            </a:r>
          </a:p>
          <a:p>
            <a:pPr rtl="0"/>
            <a:r>
              <a:rPr lang="fr-FR" sz="1600"/>
              <a:t>Titre</a:t>
            </a:r>
            <a:endParaRPr lang="fr-FR"/>
          </a:p>
          <a:p>
            <a:pPr rtl="0"/>
            <a:endParaRPr lang="fr-FR"/>
          </a:p>
        </p:txBody>
      </p:sp>
      <p:sp>
        <p:nvSpPr>
          <p:cNvPr id="13" name="Espace réservé de la date 12">
            <a:extLst>
              <a:ext uri="{FF2B5EF4-FFF2-40B4-BE49-F238E27FC236}">
                <a16:creationId xmlns:a16="http://schemas.microsoft.com/office/drawing/2014/main" id="{4247F24F-FEDE-4BA9-AF7F-3B64E28D080E}"/>
              </a:ext>
            </a:extLst>
          </p:cNvPr>
          <p:cNvSpPr>
            <a:spLocks noGrp="1"/>
          </p:cNvSpPr>
          <p:nvPr>
            <p:ph type="dt" sz="half" idx="32"/>
          </p:nvPr>
        </p:nvSpPr>
        <p:spPr/>
        <p:txBody>
          <a:bodyPr rtlCol="0"/>
          <a:lstStyle/>
          <a:p>
            <a:pPr rtl="0"/>
            <a:r>
              <a:rPr lang="fr-FR"/>
              <a:t>04/09/20XX</a:t>
            </a:r>
          </a:p>
        </p:txBody>
      </p:sp>
      <p:sp>
        <p:nvSpPr>
          <p:cNvPr id="14" name="Espace réservé du pied de page 13">
            <a:extLst>
              <a:ext uri="{FF2B5EF4-FFF2-40B4-BE49-F238E27FC236}">
                <a16:creationId xmlns:a16="http://schemas.microsoft.com/office/drawing/2014/main" id="{08C90A15-9E96-4CA9-83EA-49AB7F1981AE}"/>
              </a:ext>
            </a:extLst>
          </p:cNvPr>
          <p:cNvSpPr>
            <a:spLocks noGrp="1"/>
          </p:cNvSpPr>
          <p:nvPr>
            <p:ph type="ftr" sz="quarter" idx="33"/>
          </p:nvPr>
        </p:nvSpPr>
        <p:spPr/>
        <p:txBody>
          <a:bodyPr rtlCol="0"/>
          <a:lstStyle/>
          <a:p>
            <a:pPr rtl="0"/>
            <a:r>
              <a:rPr lang="fr-FR"/>
              <a:t>Titre de la présentation</a:t>
            </a:r>
          </a:p>
        </p:txBody>
      </p:sp>
      <p:sp>
        <p:nvSpPr>
          <p:cNvPr id="15" name="Espace réservé du numéro de diapositive 14">
            <a:extLst>
              <a:ext uri="{FF2B5EF4-FFF2-40B4-BE49-F238E27FC236}">
                <a16:creationId xmlns:a16="http://schemas.microsoft.com/office/drawing/2014/main" id="{BFF618EE-5A1C-450F-9B69-114AD2057982}"/>
              </a:ext>
            </a:extLst>
          </p:cNvPr>
          <p:cNvSpPr>
            <a:spLocks noGrp="1"/>
          </p:cNvSpPr>
          <p:nvPr>
            <p:ph type="sldNum" sz="quarter" idx="34"/>
          </p:nvPr>
        </p:nvSpPr>
        <p:spPr/>
        <p:txBody>
          <a:bodyPr rtlCol="0"/>
          <a:lstStyle/>
          <a:p>
            <a:pPr rtl="0"/>
            <a:fld id="{A65A5C87-DF58-40C8-B092-1DE63DB4547E}" type="slidenum">
              <a:rPr lang="fr-FR" smtClean="0"/>
              <a:pPr rtl="0"/>
              <a:t>11</a:t>
            </a:fld>
            <a:endParaRPr lang="fr-FR"/>
          </a:p>
        </p:txBody>
      </p:sp>
    </p:spTree>
    <p:extLst>
      <p:ext uri="{BB962C8B-B14F-4D97-AF65-F5344CB8AC3E}">
        <p14:creationId xmlns:p14="http://schemas.microsoft.com/office/powerpoint/2010/main" val="3352130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A51886-AA43-422E-B193-F1F3DF7D8A4D}"/>
              </a:ext>
            </a:extLst>
          </p:cNvPr>
          <p:cNvSpPr>
            <a:spLocks noGrp="1"/>
          </p:cNvSpPr>
          <p:nvPr>
            <p:ph type="title"/>
          </p:nvPr>
        </p:nvSpPr>
        <p:spPr/>
        <p:txBody>
          <a:bodyPr rtlCol="0"/>
          <a:lstStyle/>
          <a:p>
            <a:pPr rtl="0"/>
            <a:r>
              <a:rPr lang="fr-FR" dirty="0"/>
              <a:t>Chronologie</a:t>
            </a:r>
          </a:p>
        </p:txBody>
      </p:sp>
      <p:graphicFrame>
        <p:nvGraphicFramePr>
          <p:cNvPr id="4" name="Espace réservé du contenu 3" descr="chronologie">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270623513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Espace réservé de la date 3">
            <a:extLst>
              <a:ext uri="{FF2B5EF4-FFF2-40B4-BE49-F238E27FC236}">
                <a16:creationId xmlns:a16="http://schemas.microsoft.com/office/drawing/2014/main" id="{8E6EC47B-0875-49A4-8F1B-8B4B13F9806D}"/>
              </a:ext>
            </a:extLst>
          </p:cNvPr>
          <p:cNvSpPr>
            <a:spLocks noGrp="1"/>
          </p:cNvSpPr>
          <p:nvPr>
            <p:ph type="dt" sz="half" idx="10"/>
          </p:nvPr>
        </p:nvSpPr>
        <p:spPr>
          <a:xfrm>
            <a:off x="908304" y="6356350"/>
            <a:ext cx="2743200" cy="365125"/>
          </a:xfrm>
        </p:spPr>
        <p:txBody>
          <a:bodyPr rtlCol="0"/>
          <a:lstStyle/>
          <a:p>
            <a:pPr rtl="0"/>
            <a:r>
              <a:rPr lang="fr-FR" dirty="0"/>
              <a:t>04/09/20XX</a:t>
            </a:r>
          </a:p>
        </p:txBody>
      </p:sp>
      <p:sp>
        <p:nvSpPr>
          <p:cNvPr id="9" name="Espace réservé du pied de page 4">
            <a:extLst>
              <a:ext uri="{FF2B5EF4-FFF2-40B4-BE49-F238E27FC236}">
                <a16:creationId xmlns:a16="http://schemas.microsoft.com/office/drawing/2014/main" id="{79D51A1C-737E-43FC-8D3B-86E4D3CCA64F}"/>
              </a:ext>
            </a:extLst>
          </p:cNvPr>
          <p:cNvSpPr>
            <a:spLocks noGrp="1"/>
          </p:cNvSpPr>
          <p:nvPr>
            <p:ph type="ftr" sz="quarter" idx="11"/>
          </p:nvPr>
        </p:nvSpPr>
        <p:spPr>
          <a:xfrm>
            <a:off x="4038600" y="6356350"/>
            <a:ext cx="4114800" cy="365125"/>
          </a:xfrm>
        </p:spPr>
        <p:txBody>
          <a:bodyPr rtlCol="0"/>
          <a:lstStyle/>
          <a:p>
            <a:pPr rtl="0"/>
            <a:r>
              <a:rPr lang="fr-FR" dirty="0"/>
              <a:t>Titre de la présentation</a:t>
            </a:r>
          </a:p>
        </p:txBody>
      </p:sp>
      <p:sp>
        <p:nvSpPr>
          <p:cNvPr id="10" name="Espace réservé du numéro de diapositive 5">
            <a:extLst>
              <a:ext uri="{FF2B5EF4-FFF2-40B4-BE49-F238E27FC236}">
                <a16:creationId xmlns:a16="http://schemas.microsoft.com/office/drawing/2014/main" id="{4BD4F9CE-26BB-4441-99A7-B6599E9CF488}"/>
              </a:ext>
            </a:extLst>
          </p:cNvPr>
          <p:cNvSpPr>
            <a:spLocks noGrp="1"/>
          </p:cNvSpPr>
          <p:nvPr>
            <p:ph type="sldNum" sz="quarter" idx="12"/>
          </p:nvPr>
        </p:nvSpPr>
        <p:spPr>
          <a:xfrm>
            <a:off x="8540496" y="6356350"/>
            <a:ext cx="2743200" cy="365125"/>
          </a:xfrm>
        </p:spPr>
        <p:txBody>
          <a:bodyPr rtlCol="0"/>
          <a:lstStyle/>
          <a:p>
            <a:pPr rtl="0"/>
            <a:fld id="{A65A5C87-DF58-40C8-B092-1DE63DB4547E}" type="slidenum">
              <a:rPr lang="fr-FR" smtClean="0"/>
              <a:t>12</a:t>
            </a:fld>
            <a:endParaRPr lang="fr-FR" dirty="0"/>
          </a:p>
        </p:txBody>
      </p:sp>
    </p:spTree>
    <p:extLst>
      <p:ext uri="{BB962C8B-B14F-4D97-AF65-F5344CB8AC3E}">
        <p14:creationId xmlns:p14="http://schemas.microsoft.com/office/powerpoint/2010/main" val="2624630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E209E4-B947-4446-AD42-C1B3A0C1F583}"/>
              </a:ext>
            </a:extLst>
          </p:cNvPr>
          <p:cNvSpPr>
            <a:spLocks noGrp="1"/>
          </p:cNvSpPr>
          <p:nvPr>
            <p:ph type="title"/>
          </p:nvPr>
        </p:nvSpPr>
        <p:spPr/>
        <p:txBody>
          <a:bodyPr rtlCol="0"/>
          <a:lstStyle/>
          <a:p>
            <a:pPr rtl="0"/>
            <a:r>
              <a:rPr lang="fr-FR"/>
              <a:t>Contenu</a:t>
            </a:r>
          </a:p>
        </p:txBody>
      </p:sp>
      <p:sp>
        <p:nvSpPr>
          <p:cNvPr id="14" name="Espace réservé du texte 13">
            <a:extLst>
              <a:ext uri="{FF2B5EF4-FFF2-40B4-BE49-F238E27FC236}">
                <a16:creationId xmlns:a16="http://schemas.microsoft.com/office/drawing/2014/main" id="{D7F57BF9-5B99-4D8E-9855-18C6FD7BB0EE}"/>
              </a:ext>
            </a:extLst>
          </p:cNvPr>
          <p:cNvSpPr>
            <a:spLocks noGrp="1"/>
          </p:cNvSpPr>
          <p:nvPr>
            <p:ph type="body" sz="quarter" idx="1"/>
          </p:nvPr>
        </p:nvSpPr>
        <p:spPr/>
        <p:txBody>
          <a:bodyPr rtlCol="0"/>
          <a:lstStyle/>
          <a:p>
            <a:pPr rtl="0"/>
            <a:r>
              <a:rPr lang="fr-FR"/>
              <a:t>Sous-titre</a:t>
            </a:r>
          </a:p>
        </p:txBody>
      </p:sp>
      <p:sp>
        <p:nvSpPr>
          <p:cNvPr id="15" name="Espace réservé du texte 14">
            <a:extLst>
              <a:ext uri="{FF2B5EF4-FFF2-40B4-BE49-F238E27FC236}">
                <a16:creationId xmlns:a16="http://schemas.microsoft.com/office/drawing/2014/main" id="{8891D156-FB7C-4C78-B73A-E34105B8EEC6}"/>
              </a:ext>
            </a:extLst>
          </p:cNvPr>
          <p:cNvSpPr>
            <a:spLocks noGrp="1"/>
          </p:cNvSpPr>
          <p:nvPr>
            <p:ph type="body" idx="3"/>
          </p:nvPr>
        </p:nvSpPr>
        <p:spPr/>
        <p:txBody>
          <a:bodyPr rtlCol="0"/>
          <a:lstStyle/>
          <a:p>
            <a:pPr rtl="0"/>
            <a:r>
              <a:rPr lang="fr-FR"/>
              <a:t>Sous-titre</a:t>
            </a:r>
          </a:p>
        </p:txBody>
      </p:sp>
      <p:sp>
        <p:nvSpPr>
          <p:cNvPr id="12" name="Espace réservé du contenu 11">
            <a:extLst>
              <a:ext uri="{FF2B5EF4-FFF2-40B4-BE49-F238E27FC236}">
                <a16:creationId xmlns:a16="http://schemas.microsoft.com/office/drawing/2014/main" id="{3D88E8B5-C20C-47A1-9C22-B545284DA4A4}"/>
              </a:ext>
            </a:extLst>
          </p:cNvPr>
          <p:cNvSpPr>
            <a:spLocks noGrp="1"/>
          </p:cNvSpPr>
          <p:nvPr>
            <p:ph sz="half" idx="2"/>
          </p:nvPr>
        </p:nvSpPr>
        <p:spPr/>
        <p:txBody>
          <a:bodyPr rtlCol="0"/>
          <a:lstStyle/>
          <a:p>
            <a:pPr rtl="0"/>
            <a:r>
              <a:rPr lang="fr-FR" dirty="0"/>
              <a:t>Ajoutez du texte, des images, des dessins et des vidéos. </a:t>
            </a:r>
          </a:p>
          <a:p>
            <a:pPr rtl="0"/>
            <a:r>
              <a:rPr lang="fr-FR" dirty="0"/>
              <a:t>Ajoutez des transitions, des animations et des mouvements. </a:t>
            </a:r>
          </a:p>
          <a:p>
            <a:pPr rtl="0"/>
            <a:r>
              <a:rPr lang="fr-FR" dirty="0"/>
              <a:t>Enregistrez sur OneDrive et accédez à vos présentations à partir de votre ordinateur, tablette ou téléphone. </a:t>
            </a:r>
          </a:p>
        </p:txBody>
      </p:sp>
      <p:sp>
        <p:nvSpPr>
          <p:cNvPr id="13" name="Espace réservé du contenu 12">
            <a:extLst>
              <a:ext uri="{FF2B5EF4-FFF2-40B4-BE49-F238E27FC236}">
                <a16:creationId xmlns:a16="http://schemas.microsoft.com/office/drawing/2014/main" id="{E205B217-8183-4076-A009-A93B01FC3744}"/>
              </a:ext>
            </a:extLst>
          </p:cNvPr>
          <p:cNvSpPr>
            <a:spLocks noGrp="1"/>
          </p:cNvSpPr>
          <p:nvPr>
            <p:ph sz="quarter" idx="4"/>
          </p:nvPr>
        </p:nvSpPr>
        <p:spPr/>
        <p:txBody>
          <a:bodyPr rtlCol="0"/>
          <a:lstStyle/>
          <a:p>
            <a:pPr rtl="0"/>
            <a:r>
              <a:rPr lang="fr-FR" sz="1800"/>
              <a:t>Ouvrez le volet Idées de conception pour transformer instantanément vos diapositives. </a:t>
            </a:r>
          </a:p>
          <a:p>
            <a:pPr rtl="0"/>
            <a:r>
              <a:rPr lang="fr-FR" sz="1800"/>
              <a:t>Lorsque nous avons des idées de conception, c’est ici que nous vous les présentons. </a:t>
            </a:r>
          </a:p>
        </p:txBody>
      </p:sp>
      <p:sp>
        <p:nvSpPr>
          <p:cNvPr id="10" name="Espace réservé de la date 3">
            <a:extLst>
              <a:ext uri="{FF2B5EF4-FFF2-40B4-BE49-F238E27FC236}">
                <a16:creationId xmlns:a16="http://schemas.microsoft.com/office/drawing/2014/main" id="{53FFB02E-B0DF-47F6-8583-0286ECFE1405}"/>
              </a:ext>
            </a:extLst>
          </p:cNvPr>
          <p:cNvSpPr>
            <a:spLocks noGrp="1"/>
          </p:cNvSpPr>
          <p:nvPr>
            <p:ph type="dt" sz="half" idx="10"/>
          </p:nvPr>
        </p:nvSpPr>
        <p:spPr/>
        <p:txBody>
          <a:bodyPr rtlCol="0"/>
          <a:lstStyle/>
          <a:p>
            <a:pPr rtl="0"/>
            <a:r>
              <a:rPr lang="fr-FR"/>
              <a:t>04/09/20XX</a:t>
            </a:r>
          </a:p>
        </p:txBody>
      </p:sp>
      <p:sp>
        <p:nvSpPr>
          <p:cNvPr id="11" name="Espace réservé du pied de page 4">
            <a:extLst>
              <a:ext uri="{FF2B5EF4-FFF2-40B4-BE49-F238E27FC236}">
                <a16:creationId xmlns:a16="http://schemas.microsoft.com/office/drawing/2014/main" id="{6A803AF1-C09B-4905-8AEE-15B680F6E7AE}"/>
              </a:ext>
            </a:extLst>
          </p:cNvPr>
          <p:cNvSpPr>
            <a:spLocks noGrp="1"/>
          </p:cNvSpPr>
          <p:nvPr>
            <p:ph type="ftr" sz="quarter" idx="11"/>
          </p:nvPr>
        </p:nvSpPr>
        <p:spPr/>
        <p:txBody>
          <a:bodyPr rtlCol="0"/>
          <a:lstStyle/>
          <a:p>
            <a:pPr rtl="0"/>
            <a:r>
              <a:rPr lang="fr-FR"/>
              <a:t>Titre de la présentation</a:t>
            </a:r>
          </a:p>
        </p:txBody>
      </p:sp>
      <p:sp>
        <p:nvSpPr>
          <p:cNvPr id="16" name="Espace réservé du numéro de diapositive 5">
            <a:extLst>
              <a:ext uri="{FF2B5EF4-FFF2-40B4-BE49-F238E27FC236}">
                <a16:creationId xmlns:a16="http://schemas.microsoft.com/office/drawing/2014/main" id="{1A06BCBE-7F1D-4794-A964-0B03C6178B08}"/>
              </a:ext>
            </a:extLst>
          </p:cNvPr>
          <p:cNvSpPr>
            <a:spLocks noGrp="1"/>
          </p:cNvSpPr>
          <p:nvPr>
            <p:ph type="sldNum" sz="quarter" idx="12"/>
          </p:nvPr>
        </p:nvSpPr>
        <p:spPr/>
        <p:txBody>
          <a:bodyPr rtlCol="0"/>
          <a:lstStyle/>
          <a:p>
            <a:pPr rtl="0"/>
            <a:fld id="{A65A5C87-DF58-40C8-B092-1DE63DB4547E}" type="slidenum">
              <a:rPr lang="fr-FR" smtClean="0"/>
              <a:pPr rtl="0"/>
              <a:t>13</a:t>
            </a:fld>
            <a:endParaRPr lang="fr-FR"/>
          </a:p>
        </p:txBody>
      </p:sp>
    </p:spTree>
    <p:extLst>
      <p:ext uri="{BB962C8B-B14F-4D97-AF65-F5344CB8AC3E}">
        <p14:creationId xmlns:p14="http://schemas.microsoft.com/office/powerpoint/2010/main" val="2130665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9F6EA5-1EEF-4F8D-A202-227127F37230}"/>
              </a:ext>
            </a:extLst>
          </p:cNvPr>
          <p:cNvSpPr>
            <a:spLocks noGrp="1"/>
          </p:cNvSpPr>
          <p:nvPr>
            <p:ph type="title"/>
          </p:nvPr>
        </p:nvSpPr>
        <p:spPr/>
        <p:txBody>
          <a:bodyPr rtlCol="0"/>
          <a:lstStyle/>
          <a:p>
            <a:pPr rtl="0"/>
            <a:r>
              <a:rPr lang="fr-FR"/>
              <a:t>Contenu </a:t>
            </a:r>
          </a:p>
        </p:txBody>
      </p:sp>
      <p:sp>
        <p:nvSpPr>
          <p:cNvPr id="3" name="Espace réservé du texte 2">
            <a:extLst>
              <a:ext uri="{FF2B5EF4-FFF2-40B4-BE49-F238E27FC236}">
                <a16:creationId xmlns:a16="http://schemas.microsoft.com/office/drawing/2014/main" id="{CE93E06A-806F-4CD1-9674-3E912429875F}"/>
              </a:ext>
            </a:extLst>
          </p:cNvPr>
          <p:cNvSpPr>
            <a:spLocks noGrp="1"/>
          </p:cNvSpPr>
          <p:nvPr>
            <p:ph type="body" idx="1"/>
          </p:nvPr>
        </p:nvSpPr>
        <p:spPr/>
        <p:txBody>
          <a:bodyPr rtlCol="0"/>
          <a:lstStyle/>
          <a:p>
            <a:pPr rtl="0"/>
            <a:r>
              <a:rPr lang="fr-FR" sz="2400" b="1"/>
              <a:t>Sous-titre</a:t>
            </a:r>
          </a:p>
        </p:txBody>
      </p:sp>
      <p:sp>
        <p:nvSpPr>
          <p:cNvPr id="5" name="Espace réservé du texte 4">
            <a:extLst>
              <a:ext uri="{FF2B5EF4-FFF2-40B4-BE49-F238E27FC236}">
                <a16:creationId xmlns:a16="http://schemas.microsoft.com/office/drawing/2014/main" id="{EBB54FB5-947C-443A-A471-5A92DDDE7E78}"/>
              </a:ext>
            </a:extLst>
          </p:cNvPr>
          <p:cNvSpPr>
            <a:spLocks noGrp="1"/>
          </p:cNvSpPr>
          <p:nvPr>
            <p:ph type="body" sz="quarter" idx="3"/>
          </p:nvPr>
        </p:nvSpPr>
        <p:spPr/>
        <p:txBody>
          <a:bodyPr rtlCol="0"/>
          <a:lstStyle/>
          <a:p>
            <a:pPr rtl="0"/>
            <a:r>
              <a:rPr lang="fr-FR" sz="2400" b="1"/>
              <a:t>Sous-titre</a:t>
            </a:r>
          </a:p>
        </p:txBody>
      </p:sp>
      <p:sp>
        <p:nvSpPr>
          <p:cNvPr id="10" name="Espace réservé du texte 9">
            <a:extLst>
              <a:ext uri="{FF2B5EF4-FFF2-40B4-BE49-F238E27FC236}">
                <a16:creationId xmlns:a16="http://schemas.microsoft.com/office/drawing/2014/main" id="{9A4A6380-3B85-4062-912A-4E390EC98130}"/>
              </a:ext>
            </a:extLst>
          </p:cNvPr>
          <p:cNvSpPr>
            <a:spLocks noGrp="1"/>
          </p:cNvSpPr>
          <p:nvPr>
            <p:ph type="body" sz="quarter" idx="13"/>
          </p:nvPr>
        </p:nvSpPr>
        <p:spPr/>
        <p:txBody>
          <a:bodyPr rtlCol="0"/>
          <a:lstStyle/>
          <a:p>
            <a:pPr rtl="0"/>
            <a:r>
              <a:rPr lang="fr-FR" sz="2400" b="1"/>
              <a:t>Sous-titre</a:t>
            </a:r>
          </a:p>
        </p:txBody>
      </p:sp>
      <p:sp>
        <p:nvSpPr>
          <p:cNvPr id="4" name="Espace réservé du contenu 3">
            <a:extLst>
              <a:ext uri="{FF2B5EF4-FFF2-40B4-BE49-F238E27FC236}">
                <a16:creationId xmlns:a16="http://schemas.microsoft.com/office/drawing/2014/main" id="{56E2AD97-6712-4E23-9D09-2FCFC43DE6FA}"/>
              </a:ext>
            </a:extLst>
          </p:cNvPr>
          <p:cNvSpPr>
            <a:spLocks noGrp="1"/>
          </p:cNvSpPr>
          <p:nvPr>
            <p:ph sz="half" idx="2"/>
          </p:nvPr>
        </p:nvSpPr>
        <p:spPr/>
        <p:txBody>
          <a:bodyPr rtlCol="0">
            <a:normAutofit fontScale="92500" lnSpcReduction="10000"/>
          </a:bodyPr>
          <a:lstStyle/>
          <a:p>
            <a:pPr lvl="0" rtl="0"/>
            <a:r>
              <a:rPr lang="fr-FR" sz="1800" b="0" i="0" u="none" dirty="0"/>
              <a:t>Ajoutez du texte, des images, des dessins et des vidéos. </a:t>
            </a:r>
          </a:p>
          <a:p>
            <a:pPr lvl="0" rtl="0"/>
            <a:r>
              <a:rPr lang="fr-FR" sz="1800" b="0" i="0" u="none" dirty="0"/>
              <a:t>Ajoutez des transitions, des animations et des mouvements. </a:t>
            </a:r>
          </a:p>
          <a:p>
            <a:pPr lvl="0" rtl="0"/>
            <a:r>
              <a:rPr lang="fr-FR" sz="1800" b="0" i="0" u="none" dirty="0"/>
              <a:t>Enregistrez sur OneDrive et accédez à vos présentations à partir de votre ordinateur, tablette ou téléphone. </a:t>
            </a:r>
          </a:p>
        </p:txBody>
      </p:sp>
      <p:sp>
        <p:nvSpPr>
          <p:cNvPr id="6" name="Espace réservé du contenu 5">
            <a:extLst>
              <a:ext uri="{FF2B5EF4-FFF2-40B4-BE49-F238E27FC236}">
                <a16:creationId xmlns:a16="http://schemas.microsoft.com/office/drawing/2014/main" id="{7B86909A-6871-4C18-9DB4-D10F772A4EC0}"/>
              </a:ext>
            </a:extLst>
          </p:cNvPr>
          <p:cNvSpPr>
            <a:spLocks noGrp="1"/>
          </p:cNvSpPr>
          <p:nvPr>
            <p:ph sz="quarter" idx="4"/>
          </p:nvPr>
        </p:nvSpPr>
        <p:spPr/>
        <p:txBody>
          <a:bodyPr rtlCol="0"/>
          <a:lstStyle/>
          <a:p>
            <a:pPr rtl="0"/>
            <a:r>
              <a:rPr lang="fr-FR" sz="1800"/>
              <a:t>Ouvrez le volet Idées de conception pour transformer instantanément vos diapositives. </a:t>
            </a:r>
          </a:p>
          <a:p>
            <a:pPr rtl="0"/>
            <a:r>
              <a:rPr lang="fr-FR" sz="1800"/>
              <a:t>Lorsque nous avons des idées de conception, c’est ici que nous vous les présentons. </a:t>
            </a:r>
          </a:p>
        </p:txBody>
      </p:sp>
      <p:sp>
        <p:nvSpPr>
          <p:cNvPr id="11" name="Espace réservé du contenu 10">
            <a:extLst>
              <a:ext uri="{FF2B5EF4-FFF2-40B4-BE49-F238E27FC236}">
                <a16:creationId xmlns:a16="http://schemas.microsoft.com/office/drawing/2014/main" id="{4BA52259-E9BC-4D73-AB88-6F0A4227FEC2}"/>
              </a:ext>
            </a:extLst>
          </p:cNvPr>
          <p:cNvSpPr>
            <a:spLocks noGrp="1"/>
          </p:cNvSpPr>
          <p:nvPr>
            <p:ph sz="quarter" idx="14"/>
          </p:nvPr>
        </p:nvSpPr>
        <p:spPr/>
        <p:txBody>
          <a:bodyPr rtlCol="0">
            <a:normAutofit fontScale="92500"/>
          </a:bodyPr>
          <a:lstStyle/>
          <a:p>
            <a:pPr rtl="0"/>
            <a:r>
              <a:rPr lang="fr-FR" sz="1800"/>
              <a:t>Ce thème PowerPoint utilise sa propre série de couleurs, de polices et d’effets pour créer l’apparence générale de ces diapositives. </a:t>
            </a:r>
          </a:p>
          <a:p>
            <a:pPr rtl="0"/>
            <a:r>
              <a:rPr lang="fr-FR" sz="1800"/>
              <a:t>PowerPoint inclut de nombreux thèmes pour donner à votre présentation la personnalité qui convient. </a:t>
            </a:r>
          </a:p>
        </p:txBody>
      </p:sp>
      <p:sp>
        <p:nvSpPr>
          <p:cNvPr id="7" name="Espace réservé de la date 6">
            <a:extLst>
              <a:ext uri="{FF2B5EF4-FFF2-40B4-BE49-F238E27FC236}">
                <a16:creationId xmlns:a16="http://schemas.microsoft.com/office/drawing/2014/main" id="{A9E144FF-5A39-42A6-AAA4-4E5D672FA0BA}"/>
              </a:ext>
            </a:extLst>
          </p:cNvPr>
          <p:cNvSpPr>
            <a:spLocks noGrp="1"/>
          </p:cNvSpPr>
          <p:nvPr>
            <p:ph type="dt" sz="half" idx="10"/>
          </p:nvPr>
        </p:nvSpPr>
        <p:spPr/>
        <p:txBody>
          <a:bodyPr rtlCol="0"/>
          <a:lstStyle/>
          <a:p>
            <a:pPr rtl="0"/>
            <a:r>
              <a:rPr lang="fr-FR"/>
              <a:t>04/09/20XX</a:t>
            </a:r>
          </a:p>
        </p:txBody>
      </p:sp>
      <p:sp>
        <p:nvSpPr>
          <p:cNvPr id="8" name="Espace réservé du pied de page 7">
            <a:extLst>
              <a:ext uri="{FF2B5EF4-FFF2-40B4-BE49-F238E27FC236}">
                <a16:creationId xmlns:a16="http://schemas.microsoft.com/office/drawing/2014/main" id="{C3B54300-48D9-44C9-AE06-2EF38D9C7195}"/>
              </a:ext>
            </a:extLst>
          </p:cNvPr>
          <p:cNvSpPr>
            <a:spLocks noGrp="1"/>
          </p:cNvSpPr>
          <p:nvPr>
            <p:ph type="ftr" sz="quarter" idx="11"/>
          </p:nvPr>
        </p:nvSpPr>
        <p:spPr/>
        <p:txBody>
          <a:bodyPr rtlCol="0"/>
          <a:lstStyle/>
          <a:p>
            <a:pPr rtl="0"/>
            <a:r>
              <a:rPr lang="fr-FR"/>
              <a:t>Titre de la présentation</a:t>
            </a:r>
          </a:p>
        </p:txBody>
      </p:sp>
      <p:sp>
        <p:nvSpPr>
          <p:cNvPr id="9" name="Espace réservé du numéro de diapositive 8">
            <a:extLst>
              <a:ext uri="{FF2B5EF4-FFF2-40B4-BE49-F238E27FC236}">
                <a16:creationId xmlns:a16="http://schemas.microsoft.com/office/drawing/2014/main" id="{BB08890F-0304-4336-8A5F-BCCA24EADE2D}"/>
              </a:ext>
            </a:extLst>
          </p:cNvPr>
          <p:cNvSpPr>
            <a:spLocks noGrp="1"/>
          </p:cNvSpPr>
          <p:nvPr>
            <p:ph type="sldNum" sz="quarter" idx="12"/>
          </p:nvPr>
        </p:nvSpPr>
        <p:spPr/>
        <p:txBody>
          <a:bodyPr rtlCol="0"/>
          <a:lstStyle/>
          <a:p>
            <a:pPr rtl="0"/>
            <a:fld id="{A65A5C87-DF58-40C8-B092-1DE63DB4547E}" type="slidenum">
              <a:rPr lang="fr-FR" smtClean="0"/>
              <a:t>14</a:t>
            </a:fld>
            <a:endParaRPr lang="fr-FR"/>
          </a:p>
        </p:txBody>
      </p:sp>
    </p:spTree>
    <p:extLst>
      <p:ext uri="{BB962C8B-B14F-4D97-AF65-F5344CB8AC3E}">
        <p14:creationId xmlns:p14="http://schemas.microsoft.com/office/powerpoint/2010/main" val="95548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8E9372-10C9-4FE2-AA18-D3757770284E}"/>
              </a:ext>
            </a:extLst>
          </p:cNvPr>
          <p:cNvSpPr>
            <a:spLocks noGrp="1"/>
          </p:cNvSpPr>
          <p:nvPr>
            <p:ph type="title"/>
          </p:nvPr>
        </p:nvSpPr>
        <p:spPr/>
        <p:txBody>
          <a:bodyPr rtlCol="0"/>
          <a:lstStyle/>
          <a:p>
            <a:pPr rtl="0"/>
            <a:r>
              <a:rPr lang="fr-FR"/>
              <a:t>Synthèse</a:t>
            </a:r>
          </a:p>
        </p:txBody>
      </p:sp>
      <p:sp>
        <p:nvSpPr>
          <p:cNvPr id="3" name="Espace réservé du contenu 2">
            <a:extLst>
              <a:ext uri="{FF2B5EF4-FFF2-40B4-BE49-F238E27FC236}">
                <a16:creationId xmlns:a16="http://schemas.microsoft.com/office/drawing/2014/main" id="{593CCB26-C7B5-4926-8F38-01AA28C00B75}"/>
              </a:ext>
            </a:extLst>
          </p:cNvPr>
          <p:cNvSpPr>
            <a:spLocks noGrp="1"/>
          </p:cNvSpPr>
          <p:nvPr>
            <p:ph idx="1"/>
          </p:nvPr>
        </p:nvSpPr>
        <p:spPr/>
        <p:txBody>
          <a:bodyPr rtlCol="0"/>
          <a:lstStyle/>
          <a:p>
            <a:pPr rtl="0"/>
            <a:r>
              <a:rPr lang="fr-FR"/>
              <a:t>Avec PowerPoint, vous pouvez créer des présentations et partager votre travail avec d’autres personnes, où qu’elles soient. Tapez ici le texte souhaité pour commencer. Vous pouvez également ajouter des images, des dessins et des vidéos sur ce modèle. Enregistrez sur OneDrive et accédez à vos présentations à partir de votre ordinateur, tablette ou téléphone. </a:t>
            </a:r>
          </a:p>
        </p:txBody>
      </p:sp>
      <p:pic>
        <p:nvPicPr>
          <p:cNvPr id="19" name="Espace réservé d’image 18" descr="mains écrivant sur un bloc de papier">
            <a:extLst>
              <a:ext uri="{FF2B5EF4-FFF2-40B4-BE49-F238E27FC236}">
                <a16:creationId xmlns:a16="http://schemas.microsoft.com/office/drawing/2014/main" id="{B9DA24F4-B703-4FC0-9F8E-A952502DA90F}"/>
              </a:ext>
            </a:extLst>
          </p:cNvPr>
          <p:cNvPicPr>
            <a:picLocks noGrp="1" noChangeAspect="1"/>
          </p:cNvPicPr>
          <p:nvPr>
            <p:ph type="pic" sz="quarter" idx="14"/>
          </p:nvPr>
        </p:nvPicPr>
        <p:blipFill rotWithShape="1">
          <a:blip r:embed="rId3"/>
          <a:srcRect l="138" r="138"/>
          <a:stretch/>
        </p:blipFill>
        <p:spPr/>
      </p:pic>
      <p:pic>
        <p:nvPicPr>
          <p:cNvPr id="21" name="Espace réservé d’image 20" descr="femme utilisant une tablette">
            <a:extLst>
              <a:ext uri="{FF2B5EF4-FFF2-40B4-BE49-F238E27FC236}">
                <a16:creationId xmlns:a16="http://schemas.microsoft.com/office/drawing/2014/main" id="{87A22160-1F99-4B20-87AD-2F9117F992C9}"/>
              </a:ext>
            </a:extLst>
          </p:cNvPr>
          <p:cNvPicPr>
            <a:picLocks noGrp="1" noChangeAspect="1"/>
          </p:cNvPicPr>
          <p:nvPr>
            <p:ph type="pic" sz="quarter" idx="13"/>
          </p:nvPr>
        </p:nvPicPr>
        <p:blipFill rotWithShape="1">
          <a:blip r:embed="rId4"/>
          <a:srcRect l="268" r="268"/>
          <a:stretch/>
        </p:blipFill>
        <p:spPr/>
      </p:pic>
      <p:pic>
        <p:nvPicPr>
          <p:cNvPr id="23" name="Espace réservé d’image 22" descr="Groupe de professionnels assis en cercle">
            <a:extLst>
              <a:ext uri="{FF2B5EF4-FFF2-40B4-BE49-F238E27FC236}">
                <a16:creationId xmlns:a16="http://schemas.microsoft.com/office/drawing/2014/main" id="{0006A4E5-E551-4887-9767-4EBBCDF54EB8}"/>
              </a:ext>
            </a:extLst>
          </p:cNvPr>
          <p:cNvPicPr>
            <a:picLocks noGrp="1" noChangeAspect="1"/>
          </p:cNvPicPr>
          <p:nvPr>
            <p:ph type="pic" sz="quarter" idx="17"/>
          </p:nvPr>
        </p:nvPicPr>
        <p:blipFill rotWithShape="1">
          <a:blip r:embed="rId5"/>
          <a:srcRect t="59" b="59"/>
          <a:stretch/>
        </p:blipFill>
        <p:spPr/>
      </p:pic>
      <p:sp>
        <p:nvSpPr>
          <p:cNvPr id="7" name="Espace réservé de la date 6">
            <a:extLst>
              <a:ext uri="{FF2B5EF4-FFF2-40B4-BE49-F238E27FC236}">
                <a16:creationId xmlns:a16="http://schemas.microsoft.com/office/drawing/2014/main" id="{5AA8C21D-9EF8-49B7-B9B1-37E7E6897C97}"/>
              </a:ext>
            </a:extLst>
          </p:cNvPr>
          <p:cNvSpPr>
            <a:spLocks noGrp="1"/>
          </p:cNvSpPr>
          <p:nvPr>
            <p:ph type="dt" sz="half" idx="18"/>
          </p:nvPr>
        </p:nvSpPr>
        <p:spPr/>
        <p:txBody>
          <a:bodyPr rtlCol="0"/>
          <a:lstStyle/>
          <a:p>
            <a:pPr rtl="0"/>
            <a:r>
              <a:rPr lang="fr-FR"/>
              <a:t>04/09/20XX</a:t>
            </a:r>
          </a:p>
        </p:txBody>
      </p:sp>
      <p:sp>
        <p:nvSpPr>
          <p:cNvPr id="8" name="Espace réservé du pied de page 7">
            <a:extLst>
              <a:ext uri="{FF2B5EF4-FFF2-40B4-BE49-F238E27FC236}">
                <a16:creationId xmlns:a16="http://schemas.microsoft.com/office/drawing/2014/main" id="{0B606C04-4F4E-47CE-849C-FC29852F5B18}"/>
              </a:ext>
            </a:extLst>
          </p:cNvPr>
          <p:cNvSpPr>
            <a:spLocks noGrp="1"/>
          </p:cNvSpPr>
          <p:nvPr>
            <p:ph type="ftr" sz="quarter" idx="19"/>
          </p:nvPr>
        </p:nvSpPr>
        <p:spPr/>
        <p:txBody>
          <a:bodyPr rtlCol="0"/>
          <a:lstStyle/>
          <a:p>
            <a:pPr rtl="0"/>
            <a:r>
              <a:rPr lang="fr-FR"/>
              <a:t>Titre de la présentation</a:t>
            </a:r>
          </a:p>
        </p:txBody>
      </p:sp>
      <p:sp>
        <p:nvSpPr>
          <p:cNvPr id="9" name="Espace réservé du numéro de diapositive 8">
            <a:extLst>
              <a:ext uri="{FF2B5EF4-FFF2-40B4-BE49-F238E27FC236}">
                <a16:creationId xmlns:a16="http://schemas.microsoft.com/office/drawing/2014/main" id="{891003F3-F17A-4CAC-B7CA-4C498BA84E7B}"/>
              </a:ext>
            </a:extLst>
          </p:cNvPr>
          <p:cNvSpPr>
            <a:spLocks noGrp="1"/>
          </p:cNvSpPr>
          <p:nvPr>
            <p:ph type="sldNum" sz="quarter" idx="20"/>
          </p:nvPr>
        </p:nvSpPr>
        <p:spPr/>
        <p:txBody>
          <a:bodyPr rtlCol="0"/>
          <a:lstStyle/>
          <a:p>
            <a:pPr rtl="0"/>
            <a:fld id="{A65A5C87-DF58-40C8-B092-1DE63DB4547E}" type="slidenum">
              <a:rPr lang="fr-FR" smtClean="0"/>
              <a:pPr rtl="0"/>
              <a:t>15</a:t>
            </a:fld>
            <a:endParaRPr lang="fr-FR"/>
          </a:p>
        </p:txBody>
      </p:sp>
    </p:spTree>
    <p:extLst>
      <p:ext uri="{BB962C8B-B14F-4D97-AF65-F5344CB8AC3E}">
        <p14:creationId xmlns:p14="http://schemas.microsoft.com/office/powerpoint/2010/main" val="1185792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392E3A-DB80-46C8-A227-EE0F7E87D747}"/>
              </a:ext>
            </a:extLst>
          </p:cNvPr>
          <p:cNvSpPr>
            <a:spLocks noGrp="1"/>
          </p:cNvSpPr>
          <p:nvPr>
            <p:ph type="title"/>
          </p:nvPr>
        </p:nvSpPr>
        <p:spPr/>
        <p:txBody>
          <a:bodyPr rtlCol="0"/>
          <a:lstStyle/>
          <a:p>
            <a:pPr rtl="0"/>
            <a:r>
              <a:rPr lang="fr-FR"/>
              <a:t>Merci</a:t>
            </a:r>
          </a:p>
        </p:txBody>
      </p:sp>
      <p:pic>
        <p:nvPicPr>
          <p:cNvPr id="17" name="Espace réservé d’image 16" descr="femme écrivant sur un tableau blanc">
            <a:extLst>
              <a:ext uri="{FF2B5EF4-FFF2-40B4-BE49-F238E27FC236}">
                <a16:creationId xmlns:a16="http://schemas.microsoft.com/office/drawing/2014/main" id="{A0D4E925-DA83-45CF-9056-D6262F46A71D}"/>
              </a:ext>
            </a:extLst>
          </p:cNvPr>
          <p:cNvPicPr>
            <a:picLocks noGrp="1" noChangeAspect="1"/>
          </p:cNvPicPr>
          <p:nvPr>
            <p:ph type="pic" sz="quarter" idx="14"/>
          </p:nvPr>
        </p:nvPicPr>
        <p:blipFill rotWithShape="1">
          <a:blip r:embed="rId3"/>
          <a:srcRect l="59" r="59"/>
          <a:stretch/>
        </p:blipFill>
        <p:spPr/>
      </p:pic>
      <p:pic>
        <p:nvPicPr>
          <p:cNvPr id="19" name="Espace réservé d’image 18" descr="mains sur une pile de papiers">
            <a:extLst>
              <a:ext uri="{FF2B5EF4-FFF2-40B4-BE49-F238E27FC236}">
                <a16:creationId xmlns:a16="http://schemas.microsoft.com/office/drawing/2014/main" id="{00069E65-AC47-4CE9-B19A-7EA5888AA361}"/>
              </a:ext>
            </a:extLst>
          </p:cNvPr>
          <p:cNvPicPr>
            <a:picLocks noGrp="1" noChangeAspect="1"/>
          </p:cNvPicPr>
          <p:nvPr>
            <p:ph type="pic" sz="quarter" idx="13"/>
          </p:nvPr>
        </p:nvPicPr>
        <p:blipFill rotWithShape="1">
          <a:blip r:embed="rId4"/>
          <a:srcRect l="59" r="59"/>
          <a:stretch/>
        </p:blipFill>
        <p:spPr/>
      </p:pic>
      <p:pic>
        <p:nvPicPr>
          <p:cNvPr id="21" name="Espace réservé d’image 20" descr="vue d’un bureau">
            <a:extLst>
              <a:ext uri="{FF2B5EF4-FFF2-40B4-BE49-F238E27FC236}">
                <a16:creationId xmlns:a16="http://schemas.microsoft.com/office/drawing/2014/main" id="{D78D46DB-1C3A-41BD-860F-ECE8B446BB8C}"/>
              </a:ext>
            </a:extLst>
          </p:cNvPr>
          <p:cNvPicPr>
            <a:picLocks noGrp="1" noChangeAspect="1"/>
          </p:cNvPicPr>
          <p:nvPr>
            <p:ph type="pic" sz="quarter" idx="17"/>
          </p:nvPr>
        </p:nvPicPr>
        <p:blipFill rotWithShape="1">
          <a:blip r:embed="rId5"/>
          <a:srcRect l="29" r="29"/>
          <a:stretch/>
        </p:blipFill>
        <p:spPr/>
      </p:pic>
      <p:pic>
        <p:nvPicPr>
          <p:cNvPr id="23" name="Espace réservé d’image 22" descr="stylet au-dessus d’un planificateur de journée">
            <a:extLst>
              <a:ext uri="{FF2B5EF4-FFF2-40B4-BE49-F238E27FC236}">
                <a16:creationId xmlns:a16="http://schemas.microsoft.com/office/drawing/2014/main" id="{D978928C-7EEA-4B8E-AA43-12AFD61BC299}"/>
              </a:ext>
            </a:extLst>
          </p:cNvPr>
          <p:cNvPicPr>
            <a:picLocks noGrp="1" noChangeAspect="1"/>
          </p:cNvPicPr>
          <p:nvPr>
            <p:ph type="pic" sz="quarter" idx="21"/>
          </p:nvPr>
        </p:nvPicPr>
        <p:blipFill rotWithShape="1">
          <a:blip r:embed="rId6"/>
          <a:srcRect l="29" r="29"/>
          <a:stretch/>
        </p:blipFill>
        <p:spPr/>
      </p:pic>
      <p:pic>
        <p:nvPicPr>
          <p:cNvPr id="25" name="Espace réservé d’image en ligne 23" descr="Utilisateur">
            <a:extLst>
              <a:ext uri="{FF2B5EF4-FFF2-40B4-BE49-F238E27FC236}">
                <a16:creationId xmlns:a16="http://schemas.microsoft.com/office/drawing/2014/main" id="{DD136AFE-38B3-4FAE-907B-277600FBDED5}"/>
              </a:ext>
            </a:extLst>
          </p:cNvPr>
          <p:cNvPicPr>
            <a:picLocks noGrp="1" noChangeAspect="1"/>
          </p:cNvPicPr>
          <p:nvPr>
            <p:ph type="pic" sz="quarter" idx="25"/>
          </p:nvPr>
        </p:nvPicPr>
        <p:blipFill rotWithShape="1">
          <a:blip r:embed="rId7">
            <a:extLst>
              <a:ext uri="{96DAC541-7B7A-43D3-8B79-37D633B846F1}">
                <asvg:svgBlip xmlns:asvg="http://schemas.microsoft.com/office/drawing/2016/SVG/main" r:embed="rId8"/>
              </a:ext>
            </a:extLst>
          </a:blip>
          <a:srcRect/>
          <a:stretch/>
        </p:blipFill>
        <p:spPr>
          <a:prstGeom prst="rect">
            <a:avLst/>
          </a:prstGeom>
        </p:spPr>
      </p:pic>
      <p:sp>
        <p:nvSpPr>
          <p:cNvPr id="10" name="Espace réservé du texte 9">
            <a:extLst>
              <a:ext uri="{FF2B5EF4-FFF2-40B4-BE49-F238E27FC236}">
                <a16:creationId xmlns:a16="http://schemas.microsoft.com/office/drawing/2014/main" id="{82977D1C-657B-4FA7-B4A1-CD08EC61D37B}"/>
              </a:ext>
            </a:extLst>
          </p:cNvPr>
          <p:cNvSpPr>
            <a:spLocks noGrp="1"/>
          </p:cNvSpPr>
          <p:nvPr>
            <p:ph type="body" sz="quarter" idx="22"/>
          </p:nvPr>
        </p:nvSpPr>
        <p:spPr/>
        <p:txBody>
          <a:bodyPr rtlCol="0"/>
          <a:lstStyle/>
          <a:p>
            <a:pPr marL="0" indent="0" rtl="0">
              <a:buNone/>
            </a:pPr>
            <a:r>
              <a:rPr lang="fr-FR" sz="1600"/>
              <a:t>Nom du présentateur</a:t>
            </a:r>
          </a:p>
        </p:txBody>
      </p:sp>
      <p:pic>
        <p:nvPicPr>
          <p:cNvPr id="27" name="Espace réservé d’image en ligne 27" descr="Enveloppe">
            <a:extLst>
              <a:ext uri="{FF2B5EF4-FFF2-40B4-BE49-F238E27FC236}">
                <a16:creationId xmlns:a16="http://schemas.microsoft.com/office/drawing/2014/main" id="{79C99175-A844-475F-B903-FB0A246099C3}"/>
              </a:ext>
            </a:extLst>
          </p:cNvPr>
          <p:cNvPicPr>
            <a:picLocks noGrp="1" noChangeAspect="1"/>
          </p:cNvPicPr>
          <p:nvPr>
            <p:ph type="pic" sz="quarter" idx="26"/>
          </p:nvPr>
        </p:nvPicPr>
        <p:blipFill rotWithShape="1">
          <a:blip r:embed="rId9">
            <a:extLst>
              <a:ext uri="{96DAC541-7B7A-43D3-8B79-37D633B846F1}">
                <asvg:svgBlip xmlns:asvg="http://schemas.microsoft.com/office/drawing/2016/SVG/main" r:embed="rId10"/>
              </a:ext>
            </a:extLst>
          </a:blip>
          <a:srcRect/>
          <a:stretch/>
        </p:blipFill>
        <p:spPr>
          <a:prstGeom prst="rect">
            <a:avLst/>
          </a:prstGeom>
        </p:spPr>
      </p:pic>
      <p:sp>
        <p:nvSpPr>
          <p:cNvPr id="11" name="Espace réservé du texte 10">
            <a:extLst>
              <a:ext uri="{FF2B5EF4-FFF2-40B4-BE49-F238E27FC236}">
                <a16:creationId xmlns:a16="http://schemas.microsoft.com/office/drawing/2014/main" id="{5B2E9EE6-5A74-4119-8DAA-06582357CF72}"/>
              </a:ext>
            </a:extLst>
          </p:cNvPr>
          <p:cNvSpPr>
            <a:spLocks noGrp="1"/>
          </p:cNvSpPr>
          <p:nvPr>
            <p:ph type="body" sz="quarter" idx="23"/>
          </p:nvPr>
        </p:nvSpPr>
        <p:spPr/>
        <p:txBody>
          <a:bodyPr rtlCol="0"/>
          <a:lstStyle/>
          <a:p>
            <a:pPr rtl="0"/>
            <a:r>
              <a:rPr lang="fr-FR" sz="1600"/>
              <a:t>Adresse e-mail</a:t>
            </a:r>
            <a:endParaRPr lang="fr-FR"/>
          </a:p>
        </p:txBody>
      </p:sp>
      <p:pic>
        <p:nvPicPr>
          <p:cNvPr id="29" name="Espace réservé d’image en ligne 11" descr="Moniteur">
            <a:extLst>
              <a:ext uri="{FF2B5EF4-FFF2-40B4-BE49-F238E27FC236}">
                <a16:creationId xmlns:a16="http://schemas.microsoft.com/office/drawing/2014/main" id="{247D95FD-08A2-4831-BB6A-A0FCA300459A}"/>
              </a:ext>
            </a:extLst>
          </p:cNvPr>
          <p:cNvPicPr>
            <a:picLocks noGrp="1" noChangeAspect="1"/>
          </p:cNvPicPr>
          <p:nvPr>
            <p:ph type="pic" sz="quarter" idx="27"/>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prstGeom prst="rect">
            <a:avLst/>
          </a:prstGeom>
        </p:spPr>
      </p:pic>
      <p:sp>
        <p:nvSpPr>
          <p:cNvPr id="12" name="Espace réservé du texte 11">
            <a:extLst>
              <a:ext uri="{FF2B5EF4-FFF2-40B4-BE49-F238E27FC236}">
                <a16:creationId xmlns:a16="http://schemas.microsoft.com/office/drawing/2014/main" id="{A3CE7679-6065-4440-BCF7-BAFF752B013D}"/>
              </a:ext>
            </a:extLst>
          </p:cNvPr>
          <p:cNvSpPr>
            <a:spLocks noGrp="1"/>
          </p:cNvSpPr>
          <p:nvPr>
            <p:ph type="body" sz="quarter" idx="24"/>
          </p:nvPr>
        </p:nvSpPr>
        <p:spPr/>
        <p:txBody>
          <a:bodyPr rtlCol="0"/>
          <a:lstStyle/>
          <a:p>
            <a:pPr rtl="0"/>
            <a:r>
              <a:rPr lang="fr-FR" sz="1600"/>
              <a:t>Site web</a:t>
            </a:r>
            <a:endParaRPr lang="fr-FR"/>
          </a:p>
        </p:txBody>
      </p:sp>
      <p:sp>
        <p:nvSpPr>
          <p:cNvPr id="6" name="Espace réservé de la date 5">
            <a:extLst>
              <a:ext uri="{FF2B5EF4-FFF2-40B4-BE49-F238E27FC236}">
                <a16:creationId xmlns:a16="http://schemas.microsoft.com/office/drawing/2014/main" id="{D6C90EA9-2998-4A9C-A666-B38258E20B60}"/>
              </a:ext>
            </a:extLst>
          </p:cNvPr>
          <p:cNvSpPr>
            <a:spLocks noGrp="1"/>
          </p:cNvSpPr>
          <p:nvPr>
            <p:ph type="dt" sz="half" idx="18"/>
          </p:nvPr>
        </p:nvSpPr>
        <p:spPr/>
        <p:txBody>
          <a:bodyPr rtlCol="0"/>
          <a:lstStyle/>
          <a:p>
            <a:pPr rtl="0"/>
            <a:r>
              <a:rPr lang="fr-FR"/>
              <a:t>04/09/20XX</a:t>
            </a:r>
          </a:p>
        </p:txBody>
      </p:sp>
      <p:sp>
        <p:nvSpPr>
          <p:cNvPr id="7" name="Espace réservé du pied de page 6">
            <a:extLst>
              <a:ext uri="{FF2B5EF4-FFF2-40B4-BE49-F238E27FC236}">
                <a16:creationId xmlns:a16="http://schemas.microsoft.com/office/drawing/2014/main" id="{E1241EFF-1DFD-4B6D-BFDE-8E8B18833441}"/>
              </a:ext>
            </a:extLst>
          </p:cNvPr>
          <p:cNvSpPr>
            <a:spLocks noGrp="1"/>
          </p:cNvSpPr>
          <p:nvPr>
            <p:ph type="ftr" sz="quarter" idx="19"/>
          </p:nvPr>
        </p:nvSpPr>
        <p:spPr/>
        <p:txBody>
          <a:bodyPr rtlCol="0"/>
          <a:lstStyle/>
          <a:p>
            <a:pPr rtl="0"/>
            <a:r>
              <a:rPr lang="fr-FR"/>
              <a:t>Titre de la présentation</a:t>
            </a:r>
          </a:p>
        </p:txBody>
      </p:sp>
      <p:sp>
        <p:nvSpPr>
          <p:cNvPr id="8" name="Espace réservé du numéro de diapositive 7">
            <a:extLst>
              <a:ext uri="{FF2B5EF4-FFF2-40B4-BE49-F238E27FC236}">
                <a16:creationId xmlns:a16="http://schemas.microsoft.com/office/drawing/2014/main" id="{A3BB8335-F249-4F37-8C3F-A672116EB876}"/>
              </a:ext>
            </a:extLst>
          </p:cNvPr>
          <p:cNvSpPr>
            <a:spLocks noGrp="1"/>
          </p:cNvSpPr>
          <p:nvPr>
            <p:ph type="sldNum" sz="quarter" idx="20"/>
          </p:nvPr>
        </p:nvSpPr>
        <p:spPr/>
        <p:txBody>
          <a:bodyPr rtlCol="0"/>
          <a:lstStyle/>
          <a:p>
            <a:pPr rtl="0"/>
            <a:fld id="{A65A5C87-DF58-40C8-B092-1DE63DB4547E}" type="slidenum">
              <a:rPr lang="fr-FR" smtClean="0"/>
              <a:t>16</a:t>
            </a:fld>
            <a:endParaRPr lang="fr-FR"/>
          </a:p>
        </p:txBody>
      </p:sp>
    </p:spTree>
    <p:extLst>
      <p:ext uri="{BB962C8B-B14F-4D97-AF65-F5344CB8AC3E}">
        <p14:creationId xmlns:p14="http://schemas.microsoft.com/office/powerpoint/2010/main" val="1257752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F4A85B-2AC6-4E29-B074-AB92F8FA9BB1}"/>
              </a:ext>
            </a:extLst>
          </p:cNvPr>
          <p:cNvSpPr>
            <a:spLocks noGrp="1"/>
          </p:cNvSpPr>
          <p:nvPr>
            <p:ph type="title"/>
          </p:nvPr>
        </p:nvSpPr>
        <p:spPr/>
        <p:txBody>
          <a:bodyPr rtlCol="0"/>
          <a:lstStyle/>
          <a:p>
            <a:pPr rtl="0"/>
            <a:r>
              <a:rPr lang="fr-FR" sz="5200" dirty="0">
                <a:latin typeface="+mj-lt"/>
              </a:rPr>
              <a:t>Summary</a:t>
            </a:r>
            <a:endParaRPr lang="fr-FR" dirty="0"/>
          </a:p>
        </p:txBody>
      </p:sp>
      <p:sp>
        <p:nvSpPr>
          <p:cNvPr id="3" name="Espace réservé du contenu 2">
            <a:extLst>
              <a:ext uri="{FF2B5EF4-FFF2-40B4-BE49-F238E27FC236}">
                <a16:creationId xmlns:a16="http://schemas.microsoft.com/office/drawing/2014/main" id="{E32AB0EB-0819-41F4-99E9-C02FA0DAF66D}"/>
              </a:ext>
            </a:extLst>
          </p:cNvPr>
          <p:cNvSpPr>
            <a:spLocks noGrp="1"/>
          </p:cNvSpPr>
          <p:nvPr>
            <p:ph idx="1"/>
          </p:nvPr>
        </p:nvSpPr>
        <p:spPr>
          <a:xfrm>
            <a:off x="6259722" y="3239734"/>
            <a:ext cx="3456432" cy="2246666"/>
          </a:xfrm>
        </p:spPr>
        <p:txBody>
          <a:bodyPr rtlCol="0"/>
          <a:lstStyle/>
          <a:p>
            <a:pPr marL="0" indent="0" rtl="0">
              <a:lnSpc>
                <a:spcPct val="110000"/>
              </a:lnSpc>
              <a:buNone/>
            </a:pPr>
            <a:r>
              <a:rPr lang="en-GB" sz="1800" dirty="0"/>
              <a:t>First idea</a:t>
            </a:r>
          </a:p>
          <a:p>
            <a:pPr marL="0" indent="0" rtl="0">
              <a:lnSpc>
                <a:spcPct val="110000"/>
              </a:lnSpc>
              <a:buNone/>
            </a:pPr>
            <a:r>
              <a:rPr lang="en-GB" sz="1800" dirty="0"/>
              <a:t>Data for the project</a:t>
            </a:r>
          </a:p>
          <a:p>
            <a:pPr marL="0" indent="0" rtl="0">
              <a:lnSpc>
                <a:spcPct val="110000"/>
              </a:lnSpc>
              <a:buNone/>
            </a:pPr>
            <a:r>
              <a:rPr lang="en-GB" sz="1800" dirty="0"/>
              <a:t>Data handling</a:t>
            </a:r>
          </a:p>
          <a:p>
            <a:pPr marL="0" indent="0" rtl="0">
              <a:lnSpc>
                <a:spcPct val="110000"/>
              </a:lnSpc>
              <a:buNone/>
            </a:pPr>
            <a:r>
              <a:rPr lang="en-GB" sz="1800" dirty="0"/>
              <a:t>Recommendation algorithms</a:t>
            </a:r>
          </a:p>
          <a:p>
            <a:pPr marL="0" indent="0" rtl="0">
              <a:lnSpc>
                <a:spcPct val="110000"/>
              </a:lnSpc>
              <a:buNone/>
            </a:pPr>
            <a:r>
              <a:rPr lang="en-GB" dirty="0"/>
              <a:t>Project structure</a:t>
            </a:r>
            <a:endParaRPr lang="en-GB" sz="1800" dirty="0"/>
          </a:p>
          <a:p>
            <a:pPr rtl="0"/>
            <a:endParaRPr lang="en-GB" dirty="0"/>
          </a:p>
        </p:txBody>
      </p:sp>
      <p:sp>
        <p:nvSpPr>
          <p:cNvPr id="4" name="Espace réservé de la date 3">
            <a:extLst>
              <a:ext uri="{FF2B5EF4-FFF2-40B4-BE49-F238E27FC236}">
                <a16:creationId xmlns:a16="http://schemas.microsoft.com/office/drawing/2014/main" id="{B425C423-85DE-48DB-8096-152D738B7D04}"/>
              </a:ext>
            </a:extLst>
          </p:cNvPr>
          <p:cNvSpPr>
            <a:spLocks noGrp="1"/>
          </p:cNvSpPr>
          <p:nvPr>
            <p:ph type="dt" sz="half" idx="10"/>
          </p:nvPr>
        </p:nvSpPr>
        <p:spPr/>
        <p:txBody>
          <a:bodyPr rtlCol="0"/>
          <a:lstStyle/>
          <a:p>
            <a:pPr rtl="0"/>
            <a:r>
              <a:rPr lang="fr-FR" dirty="0"/>
              <a:t>10/07/2021</a:t>
            </a:r>
          </a:p>
        </p:txBody>
      </p:sp>
      <p:sp>
        <p:nvSpPr>
          <p:cNvPr id="5" name="Espace réservé du pied de page 4">
            <a:extLst>
              <a:ext uri="{FF2B5EF4-FFF2-40B4-BE49-F238E27FC236}">
                <a16:creationId xmlns:a16="http://schemas.microsoft.com/office/drawing/2014/main" id="{3714E39E-D8A0-4428-97D8-FE545232279C}"/>
              </a:ext>
            </a:extLst>
          </p:cNvPr>
          <p:cNvSpPr>
            <a:spLocks noGrp="1"/>
          </p:cNvSpPr>
          <p:nvPr>
            <p:ph type="ftr" sz="quarter" idx="11"/>
          </p:nvPr>
        </p:nvSpPr>
        <p:spPr/>
        <p:txBody>
          <a:bodyPr rtlCol="0"/>
          <a:lstStyle/>
          <a:p>
            <a:pPr rtl="0"/>
            <a:r>
              <a:rPr lang="fr-FR" dirty="0" err="1"/>
              <a:t>Book’s</a:t>
            </a:r>
            <a:r>
              <a:rPr lang="fr-FR" dirty="0"/>
              <a:t> </a:t>
            </a:r>
            <a:r>
              <a:rPr lang="fr-FR" dirty="0" err="1"/>
              <a:t>presentation</a:t>
            </a:r>
            <a:endParaRPr lang="fr-FR" dirty="0"/>
          </a:p>
        </p:txBody>
      </p:sp>
      <p:sp>
        <p:nvSpPr>
          <p:cNvPr id="6" name="Espace réservé du numéro de diapositive 5">
            <a:extLst>
              <a:ext uri="{FF2B5EF4-FFF2-40B4-BE49-F238E27FC236}">
                <a16:creationId xmlns:a16="http://schemas.microsoft.com/office/drawing/2014/main" id="{B49FA539-2DA6-4197-AA13-56E0C33955F2}"/>
              </a:ext>
            </a:extLst>
          </p:cNvPr>
          <p:cNvSpPr>
            <a:spLocks noGrp="1"/>
          </p:cNvSpPr>
          <p:nvPr>
            <p:ph type="sldNum" sz="quarter" idx="12"/>
          </p:nvPr>
        </p:nvSpPr>
        <p:spPr/>
        <p:txBody>
          <a:bodyPr rtlCol="0"/>
          <a:lstStyle/>
          <a:p>
            <a:pPr rtl="0"/>
            <a:fld id="{A65A5C87-DF58-40C8-B092-1DE63DB4547E}" type="slidenum">
              <a:rPr lang="fr-FR" smtClean="0"/>
              <a:t>2</a:t>
            </a:fld>
            <a:endParaRPr lang="fr-FR"/>
          </a:p>
        </p:txBody>
      </p:sp>
      <p:pic>
        <p:nvPicPr>
          <p:cNvPr id="17" name="Espace réservé pour une image  16">
            <a:extLst>
              <a:ext uri="{FF2B5EF4-FFF2-40B4-BE49-F238E27FC236}">
                <a16:creationId xmlns:a16="http://schemas.microsoft.com/office/drawing/2014/main" id="{B102C749-7741-4838-96A4-36BE6EB48AA5}"/>
              </a:ext>
            </a:extLst>
          </p:cNvPr>
          <p:cNvPicPr>
            <a:picLocks noGrp="1" noChangeAspect="1"/>
          </p:cNvPicPr>
          <p:nvPr>
            <p:ph type="pic" sz="quarter" idx="13"/>
          </p:nvPr>
        </p:nvPicPr>
        <p:blipFill rotWithShape="1">
          <a:blip r:embed="rId3"/>
          <a:srcRect l="-432" t="-29062" r="-1680" b="-19750"/>
          <a:stretch/>
        </p:blipFill>
        <p:spPr>
          <a:xfrm>
            <a:off x="457200" y="603504"/>
            <a:ext cx="4050792" cy="5577840"/>
          </a:xfrm>
        </p:spPr>
      </p:pic>
    </p:spTree>
    <p:extLst>
      <p:ext uri="{BB962C8B-B14F-4D97-AF65-F5344CB8AC3E}">
        <p14:creationId xmlns:p14="http://schemas.microsoft.com/office/powerpoint/2010/main" val="41678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501C14-7F4D-4D43-AB31-14E1B4AA1C63}"/>
              </a:ext>
            </a:extLst>
          </p:cNvPr>
          <p:cNvSpPr>
            <a:spLocks noGrp="1"/>
          </p:cNvSpPr>
          <p:nvPr>
            <p:ph type="title"/>
          </p:nvPr>
        </p:nvSpPr>
        <p:spPr>
          <a:xfrm>
            <a:off x="3555201" y="874125"/>
            <a:ext cx="8447314" cy="1554878"/>
          </a:xfrm>
        </p:spPr>
        <p:txBody>
          <a:bodyPr rtlCol="0">
            <a:normAutofit fontScale="90000"/>
          </a:bodyPr>
          <a:lstStyle/>
          <a:p>
            <a:pPr rtl="0"/>
            <a:r>
              <a:rPr lang="fr-FR" dirty="0"/>
              <a:t>First </a:t>
            </a:r>
            <a:r>
              <a:rPr lang="fr-FR" dirty="0" err="1"/>
              <a:t>idea</a:t>
            </a:r>
            <a:br>
              <a:rPr lang="fr-FR" dirty="0"/>
            </a:br>
            <a:br>
              <a:rPr lang="en-GB" sz="2200" dirty="0">
                <a:effectLst/>
                <a:latin typeface="Calibri" panose="020F0502020204030204" pitchFamily="34" charset="0"/>
                <a:ea typeface="Calibri" panose="020F0502020204030204" pitchFamily="34" charset="0"/>
                <a:cs typeface="Times New Roman" panose="02020603050405020304" pitchFamily="18" charset="0"/>
              </a:rPr>
            </a:br>
            <a:r>
              <a:rPr lang="en-GB" sz="2200" dirty="0">
                <a:effectLst/>
                <a:latin typeface="Calibri" panose="020F0502020204030204" pitchFamily="34" charset="0"/>
                <a:ea typeface="Calibri" panose="020F0502020204030204" pitchFamily="34" charset="0"/>
                <a:cs typeface="Times New Roman" panose="02020603050405020304" pitchFamily="18" charset="0"/>
              </a:rPr>
              <a:t>	</a:t>
            </a:r>
            <a:r>
              <a:rPr lang="en-GB" sz="3100" dirty="0">
                <a:effectLst/>
                <a:latin typeface="Calibri" panose="020F0502020204030204" pitchFamily="34" charset="0"/>
                <a:ea typeface="Calibri" panose="020F0502020204030204" pitchFamily="34" charset="0"/>
                <a:cs typeface="Times New Roman" panose="02020603050405020304" pitchFamily="18" charset="0"/>
              </a:rPr>
              <a:t>Lots of books recommendations applications… but</a:t>
            </a:r>
            <a:endParaRPr lang="fr-FR" sz="3100" dirty="0"/>
          </a:p>
        </p:txBody>
      </p:sp>
      <p:sp>
        <p:nvSpPr>
          <p:cNvPr id="3" name="Espace réservé du contenu 2">
            <a:extLst>
              <a:ext uri="{FF2B5EF4-FFF2-40B4-BE49-F238E27FC236}">
                <a16:creationId xmlns:a16="http://schemas.microsoft.com/office/drawing/2014/main" id="{04141C1E-7FB9-4FD0-9195-B9ADFD18ADC1}"/>
              </a:ext>
            </a:extLst>
          </p:cNvPr>
          <p:cNvSpPr>
            <a:spLocks noGrp="1"/>
          </p:cNvSpPr>
          <p:nvPr>
            <p:ph idx="1"/>
          </p:nvPr>
        </p:nvSpPr>
        <p:spPr>
          <a:xfrm>
            <a:off x="2159652" y="3109225"/>
            <a:ext cx="6891239" cy="3445093"/>
          </a:xfrm>
        </p:spPr>
        <p:txBody>
          <a:bodyPr rtlCol="0">
            <a:noAutofit/>
          </a:bodyPr>
          <a:lstStyle/>
          <a:p>
            <a:pPr rtl="0">
              <a:spcBef>
                <a:spcPts val="0"/>
              </a:spcBef>
            </a:pPr>
            <a:r>
              <a:rPr lang="en-GB" sz="2000" dirty="0">
                <a:effectLst/>
                <a:latin typeface="Calibri" panose="020F0502020204030204" pitchFamily="34" charset="0"/>
                <a:ea typeface="Calibri" panose="020F0502020204030204" pitchFamily="34" charset="0"/>
                <a:cs typeface="Times New Roman" panose="02020603050405020304" pitchFamily="18" charset="0"/>
              </a:rPr>
              <a:t>If we want : </a:t>
            </a:r>
          </a:p>
          <a:p>
            <a:pPr rtl="0">
              <a:spcBef>
                <a:spcPts val="0"/>
              </a:spcBef>
            </a:pP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marL="1028700" lvl="1" indent="-342900" algn="just">
              <a:lnSpc>
                <a:spcPct val="107000"/>
              </a:lnSpc>
              <a:spcBef>
                <a:spcPts val="0"/>
              </a:spcBef>
              <a:buFont typeface="Wingdings" panose="05000000000000000000" pitchFamily="2" charset="2"/>
              <a:buChar char="v"/>
            </a:pPr>
            <a:r>
              <a:rPr lang="en-GB" sz="2000" dirty="0">
                <a:effectLst/>
                <a:latin typeface="Calibri" panose="020F0502020204030204" pitchFamily="34" charset="0"/>
                <a:ea typeface="Calibri" panose="020F0502020204030204" pitchFamily="34" charset="0"/>
                <a:cs typeface="Times New Roman" panose="02020603050405020304" pitchFamily="18" charset="0"/>
              </a:rPr>
              <a:t>French site, </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pPr marL="1028700" lvl="1" indent="-342900" algn="just">
              <a:lnSpc>
                <a:spcPct val="107000"/>
              </a:lnSpc>
              <a:spcBef>
                <a:spcPts val="0"/>
              </a:spcBef>
              <a:buFont typeface="Wingdings" panose="05000000000000000000" pitchFamily="2" charset="2"/>
              <a:buChar char="v"/>
            </a:pPr>
            <a:r>
              <a:rPr lang="en-GB" sz="2000" dirty="0">
                <a:latin typeface="Calibri" panose="020F0502020204030204" pitchFamily="34" charset="0"/>
                <a:ea typeface="Calibri" panose="020F0502020204030204" pitchFamily="34" charset="0"/>
                <a:cs typeface="Times New Roman" panose="02020603050405020304" pitchFamily="18" charset="0"/>
              </a:rPr>
              <a:t>L</a:t>
            </a:r>
            <a:r>
              <a:rPr lang="en-GB" sz="2000" dirty="0">
                <a:effectLst/>
                <a:latin typeface="Calibri" panose="020F0502020204030204" pitchFamily="34" charset="0"/>
                <a:ea typeface="Calibri" panose="020F0502020204030204" pitchFamily="34" charset="0"/>
                <a:cs typeface="Times New Roman" panose="02020603050405020304" pitchFamily="18" charset="0"/>
              </a:rPr>
              <a:t>ots of international referenced books (paper and electronic) </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pPr marL="1028700" lvl="1" indent="-342900" algn="just">
              <a:lnSpc>
                <a:spcPct val="107000"/>
              </a:lnSpc>
              <a:spcBef>
                <a:spcPts val="0"/>
              </a:spcBef>
              <a:buFont typeface="Wingdings" panose="05000000000000000000" pitchFamily="2" charset="2"/>
              <a:buChar char="v"/>
            </a:pPr>
            <a:r>
              <a:rPr lang="en-GB" sz="2000" dirty="0">
                <a:effectLst/>
                <a:latin typeface="Calibri" panose="020F0502020204030204" pitchFamily="34" charset="0"/>
                <a:ea typeface="Calibri" panose="020F0502020204030204" pitchFamily="34" charset="0"/>
                <a:cs typeface="Times New Roman" panose="02020603050405020304" pitchFamily="18" charset="0"/>
              </a:rPr>
              <a:t>To give my opinion</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pPr marL="1028700" lvl="1" indent="-342900" algn="just">
              <a:lnSpc>
                <a:spcPct val="107000"/>
              </a:lnSpc>
              <a:spcBef>
                <a:spcPts val="0"/>
              </a:spcBef>
              <a:buFont typeface="Wingdings" panose="05000000000000000000" pitchFamily="2" charset="2"/>
              <a:buChar char="v"/>
            </a:pPr>
            <a:r>
              <a:rPr lang="en-GB" sz="2000" dirty="0">
                <a:effectLst/>
                <a:latin typeface="Calibri" panose="020F0502020204030204" pitchFamily="34" charset="0"/>
                <a:ea typeface="Calibri" panose="020F0502020204030204" pitchFamily="34" charset="0"/>
                <a:cs typeface="Times New Roman" panose="02020603050405020304" pitchFamily="18" charset="0"/>
              </a:rPr>
              <a:t>To export my personal created library </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pPr marL="1028700" lvl="1" indent="-342900" algn="just">
              <a:lnSpc>
                <a:spcPct val="107000"/>
              </a:lnSpc>
              <a:spcBef>
                <a:spcPts val="0"/>
              </a:spcBef>
              <a:spcAft>
                <a:spcPts val="800"/>
              </a:spcAft>
              <a:buFont typeface="Wingdings" panose="05000000000000000000" pitchFamily="2" charset="2"/>
              <a:buChar char="v"/>
            </a:pPr>
            <a:r>
              <a:rPr lang="en-GB" sz="2000" dirty="0">
                <a:effectLst/>
                <a:latin typeface="Calibri" panose="020F0502020204030204" pitchFamily="34" charset="0"/>
                <a:ea typeface="Calibri" panose="020F0502020204030204" pitchFamily="34" charset="0"/>
                <a:cs typeface="Times New Roman" panose="02020603050405020304" pitchFamily="18" charset="0"/>
              </a:rPr>
              <a:t>To have personal recommendations…</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GB" sz="2000" dirty="0">
                <a:latin typeface="Calibri" panose="020F0502020204030204" pitchFamily="34" charset="0"/>
                <a:cs typeface="Times New Roman" panose="02020603050405020304" pitchFamily="18" charset="0"/>
              </a:rPr>
              <a:t>…there only one site left…</a:t>
            </a:r>
            <a:endParaRPr lang="fr-FR" sz="2000" dirty="0">
              <a:latin typeface="Calibri" panose="020F0502020204030204" pitchFamily="34" charset="0"/>
              <a:cs typeface="Times New Roman" panose="02020603050405020304" pitchFamily="18" charset="0"/>
            </a:endParaRPr>
          </a:p>
        </p:txBody>
      </p:sp>
      <p:sp>
        <p:nvSpPr>
          <p:cNvPr id="4" name="Espace réservé du numéro de diapositive 3">
            <a:extLst>
              <a:ext uri="{FF2B5EF4-FFF2-40B4-BE49-F238E27FC236}">
                <a16:creationId xmlns:a16="http://schemas.microsoft.com/office/drawing/2014/main" id="{30C59246-61F9-4344-994B-CAC75B954C24}"/>
              </a:ext>
            </a:extLst>
          </p:cNvPr>
          <p:cNvSpPr>
            <a:spLocks noGrp="1"/>
          </p:cNvSpPr>
          <p:nvPr>
            <p:ph type="sldNum" sz="quarter" idx="12"/>
          </p:nvPr>
        </p:nvSpPr>
        <p:spPr/>
        <p:txBody>
          <a:bodyPr rtlCol="0"/>
          <a:lstStyle/>
          <a:p>
            <a:pPr rtl="0"/>
            <a:fld id="{A65A5C87-DF58-40C8-B092-1DE63DB4547E}" type="slidenum">
              <a:rPr lang="fr-FR" smtClean="0"/>
              <a:pPr/>
              <a:t>3</a:t>
            </a:fld>
            <a:endParaRPr lang="fr-FR" dirty="0"/>
          </a:p>
        </p:txBody>
      </p:sp>
      <p:pic>
        <p:nvPicPr>
          <p:cNvPr id="10" name="Espace réservé pour une image  9">
            <a:extLst>
              <a:ext uri="{FF2B5EF4-FFF2-40B4-BE49-F238E27FC236}">
                <a16:creationId xmlns:a16="http://schemas.microsoft.com/office/drawing/2014/main" id="{66FAE002-F759-4CC6-B998-4282CBD3F393}"/>
              </a:ext>
            </a:extLst>
          </p:cNvPr>
          <p:cNvPicPr>
            <a:picLocks noGrp="1" noChangeAspect="1"/>
          </p:cNvPicPr>
          <p:nvPr>
            <p:ph type="pic" sz="quarter" idx="14"/>
          </p:nvPr>
        </p:nvPicPr>
        <p:blipFill rotWithShape="1">
          <a:blip r:embed="rId3"/>
          <a:srcRect l="-873" t="-1376" r="-691" b="-856"/>
          <a:stretch/>
        </p:blipFill>
        <p:spPr>
          <a:xfrm>
            <a:off x="189485" y="742333"/>
            <a:ext cx="3273153" cy="2205175"/>
          </a:xfrm>
        </p:spPr>
      </p:pic>
      <p:pic>
        <p:nvPicPr>
          <p:cNvPr id="13" name="Espace réservé pour une image  9">
            <a:extLst>
              <a:ext uri="{FF2B5EF4-FFF2-40B4-BE49-F238E27FC236}">
                <a16:creationId xmlns:a16="http://schemas.microsoft.com/office/drawing/2014/main" id="{91064A7A-6237-469F-A8AE-47E98FE5C07D}"/>
              </a:ext>
            </a:extLst>
          </p:cNvPr>
          <p:cNvPicPr>
            <a:picLocks noChangeAspect="1"/>
          </p:cNvPicPr>
          <p:nvPr/>
        </p:nvPicPr>
        <p:blipFill rotWithShape="1">
          <a:blip r:embed="rId4"/>
          <a:srcRect l="-5109" t="-5254" r="-4971" b="-4902"/>
          <a:stretch/>
        </p:blipFill>
        <p:spPr>
          <a:xfrm>
            <a:off x="7285373" y="5928637"/>
            <a:ext cx="2050071" cy="855425"/>
          </a:xfrm>
          <a:prstGeom prst="rect">
            <a:avLst/>
          </a:prstGeom>
        </p:spPr>
      </p:pic>
    </p:spTree>
    <p:extLst>
      <p:ext uri="{BB962C8B-B14F-4D97-AF65-F5344CB8AC3E}">
        <p14:creationId xmlns:p14="http://schemas.microsoft.com/office/powerpoint/2010/main" val="1471384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pour une image  9">
            <a:extLst>
              <a:ext uri="{FF2B5EF4-FFF2-40B4-BE49-F238E27FC236}">
                <a16:creationId xmlns:a16="http://schemas.microsoft.com/office/drawing/2014/main" id="{BD2750B3-BE76-4B87-93B6-EAE3C9A26437}"/>
              </a:ext>
            </a:extLst>
          </p:cNvPr>
          <p:cNvPicPr>
            <a:picLocks noChangeAspect="1"/>
          </p:cNvPicPr>
          <p:nvPr/>
        </p:nvPicPr>
        <p:blipFill rotWithShape="1">
          <a:blip r:embed="rId3"/>
          <a:srcRect l="-2980" t="-8112" r="-3457" b="-5575"/>
          <a:stretch/>
        </p:blipFill>
        <p:spPr>
          <a:xfrm>
            <a:off x="4867801" y="4667251"/>
            <a:ext cx="6255657" cy="2190749"/>
          </a:xfrm>
          <a:prstGeom prst="rect">
            <a:avLst/>
          </a:prstGeom>
        </p:spPr>
      </p:pic>
      <p:sp>
        <p:nvSpPr>
          <p:cNvPr id="2" name="Titre 1">
            <a:extLst>
              <a:ext uri="{FF2B5EF4-FFF2-40B4-BE49-F238E27FC236}">
                <a16:creationId xmlns:a16="http://schemas.microsoft.com/office/drawing/2014/main" id="{A9501C14-7F4D-4D43-AB31-14E1B4AA1C63}"/>
              </a:ext>
            </a:extLst>
          </p:cNvPr>
          <p:cNvSpPr>
            <a:spLocks noGrp="1"/>
          </p:cNvSpPr>
          <p:nvPr>
            <p:ph type="title"/>
          </p:nvPr>
        </p:nvSpPr>
        <p:spPr>
          <a:xfrm>
            <a:off x="5605272" y="1045134"/>
            <a:ext cx="5602514" cy="1554878"/>
          </a:xfrm>
        </p:spPr>
        <p:txBody>
          <a:bodyPr rtlCol="0">
            <a:normAutofit/>
          </a:bodyPr>
          <a:lstStyle/>
          <a:p>
            <a:pPr rtl="0"/>
            <a:r>
              <a:rPr lang="fr-FR" dirty="0"/>
              <a:t>First </a:t>
            </a:r>
            <a:r>
              <a:rPr lang="fr-FR" dirty="0" err="1"/>
              <a:t>idea</a:t>
            </a:r>
            <a:br>
              <a:rPr lang="fr-FR" dirty="0"/>
            </a:br>
            <a:br>
              <a:rPr lang="en-GB" sz="2200" dirty="0">
                <a:effectLst/>
                <a:latin typeface="Calibri" panose="020F0502020204030204" pitchFamily="34" charset="0"/>
                <a:ea typeface="Calibri" panose="020F0502020204030204" pitchFamily="34" charset="0"/>
                <a:cs typeface="Times New Roman" panose="02020603050405020304" pitchFamily="18" charset="0"/>
              </a:rPr>
            </a:br>
            <a:r>
              <a:rPr lang="en-GB" sz="2200" dirty="0">
                <a:effectLst/>
                <a:latin typeface="Calibri" panose="020F0502020204030204" pitchFamily="34" charset="0"/>
                <a:ea typeface="Calibri" panose="020F0502020204030204" pitchFamily="34" charset="0"/>
                <a:cs typeface="Times New Roman" panose="02020603050405020304" pitchFamily="18" charset="0"/>
              </a:rPr>
              <a:t>	</a:t>
            </a:r>
            <a:r>
              <a:rPr lang="en-GB" sz="3100" dirty="0">
                <a:effectLst/>
                <a:latin typeface="Calibri" panose="020F0502020204030204" pitchFamily="34" charset="0"/>
                <a:ea typeface="Calibri" panose="020F0502020204030204" pitchFamily="34" charset="0"/>
                <a:cs typeface="Times New Roman" panose="02020603050405020304" pitchFamily="18" charset="0"/>
              </a:rPr>
              <a:t>Is there some database ???</a:t>
            </a:r>
            <a:endParaRPr lang="fr-FR" sz="3100" dirty="0"/>
          </a:p>
        </p:txBody>
      </p:sp>
      <p:sp>
        <p:nvSpPr>
          <p:cNvPr id="3" name="Espace réservé du contenu 2">
            <a:extLst>
              <a:ext uri="{FF2B5EF4-FFF2-40B4-BE49-F238E27FC236}">
                <a16:creationId xmlns:a16="http://schemas.microsoft.com/office/drawing/2014/main" id="{04141C1E-7FB9-4FD0-9195-B9ADFD18ADC1}"/>
              </a:ext>
            </a:extLst>
          </p:cNvPr>
          <p:cNvSpPr>
            <a:spLocks noGrp="1"/>
          </p:cNvSpPr>
          <p:nvPr>
            <p:ph idx="1"/>
          </p:nvPr>
        </p:nvSpPr>
        <p:spPr>
          <a:xfrm>
            <a:off x="1515290" y="3077327"/>
            <a:ext cx="7222310" cy="3157820"/>
          </a:xfrm>
        </p:spPr>
        <p:txBody>
          <a:bodyPr rtlCol="0">
            <a:noAutofit/>
          </a:bodyPr>
          <a:lstStyle/>
          <a:p>
            <a:pPr rtl="0">
              <a:spcBef>
                <a:spcPts val="0"/>
              </a:spcBef>
            </a:pPr>
            <a:r>
              <a:rPr lang="en-GB" sz="2000" dirty="0">
                <a:effectLst/>
                <a:latin typeface="Calibri" panose="020F0502020204030204" pitchFamily="34" charset="0"/>
                <a:ea typeface="Calibri" panose="020F0502020204030204" pitchFamily="34" charset="0"/>
                <a:cs typeface="Times New Roman" panose="02020603050405020304" pitchFamily="18" charset="0"/>
              </a:rPr>
              <a:t>If we want : </a:t>
            </a:r>
          </a:p>
          <a:p>
            <a:pPr rtl="0">
              <a:spcBef>
                <a:spcPts val="0"/>
              </a:spcBef>
            </a:pP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marL="1028700" lvl="1" indent="-342900" algn="just">
              <a:lnSpc>
                <a:spcPct val="107000"/>
              </a:lnSpc>
              <a:spcBef>
                <a:spcPts val="0"/>
              </a:spcBef>
              <a:buFont typeface="Wingdings" panose="05000000000000000000" pitchFamily="2" charset="2"/>
              <a:buChar char="v"/>
            </a:pPr>
            <a:r>
              <a:rPr lang="en-GB" sz="2000" dirty="0">
                <a:effectLst/>
                <a:latin typeface="Calibri" panose="020F0502020204030204" pitchFamily="34" charset="0"/>
                <a:ea typeface="Calibri" panose="020F0502020204030204" pitchFamily="34" charset="0"/>
                <a:cs typeface="Times New Roman" panose="02020603050405020304" pitchFamily="18" charset="0"/>
              </a:rPr>
              <a:t>Of course… not free !</a:t>
            </a:r>
          </a:p>
          <a:p>
            <a:pPr marL="1028700" lvl="1" indent="-342900" algn="just">
              <a:lnSpc>
                <a:spcPct val="107000"/>
              </a:lnSpc>
              <a:spcBef>
                <a:spcPts val="0"/>
              </a:spcBef>
              <a:buFont typeface="Wingdings" panose="05000000000000000000" pitchFamily="2" charset="2"/>
              <a:buChar char="v"/>
            </a:pPr>
            <a:r>
              <a:rPr lang="en-GB" sz="2000" dirty="0">
                <a:effectLst/>
                <a:latin typeface="Calibri" panose="020F0502020204030204" pitchFamily="34" charset="0"/>
                <a:ea typeface="Calibri" panose="020F0502020204030204" pitchFamily="34" charset="0"/>
                <a:cs typeface="Times New Roman" panose="02020603050405020304" pitchFamily="18" charset="0"/>
              </a:rPr>
              <a:t>Amazon, Good Reads</a:t>
            </a:r>
            <a:r>
              <a:rPr lang="en-GB" sz="2000" dirty="0">
                <a:latin typeface="Calibri" panose="020F0502020204030204" pitchFamily="34" charset="0"/>
                <a:ea typeface="Calibri" panose="020F0502020204030204" pitchFamily="34" charset="0"/>
                <a:cs typeface="Times New Roman" panose="02020603050405020304" pitchFamily="18" charset="0"/>
              </a:rPr>
              <a:t>…do not share anymore their API !</a:t>
            </a:r>
          </a:p>
          <a:p>
            <a:pPr marL="1028700" lvl="1" indent="-342900" algn="just">
              <a:lnSpc>
                <a:spcPct val="107000"/>
              </a:lnSpc>
              <a:spcBef>
                <a:spcPts val="0"/>
              </a:spcBef>
              <a:buFont typeface="Wingdings" panose="05000000000000000000" pitchFamily="2" charset="2"/>
              <a:buChar char="v"/>
            </a:pPr>
            <a:r>
              <a:rPr lang="en-GB" sz="2000" dirty="0">
                <a:latin typeface="Calibri" panose="020F0502020204030204" pitchFamily="34" charset="0"/>
                <a:ea typeface="Calibri" panose="020F0502020204030204" pitchFamily="34" charset="0"/>
                <a:cs typeface="Times New Roman" panose="02020603050405020304" pitchFamily="18" charset="0"/>
              </a:rPr>
              <a:t>Partial on some data science web site</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GB" sz="2000" dirty="0">
                <a:latin typeface="Calibri" panose="020F0502020204030204" pitchFamily="34" charset="0"/>
                <a:cs typeface="Times New Roman" panose="02020603050405020304" pitchFamily="18" charset="0"/>
              </a:rPr>
              <a:t>…it remains only one solution…</a:t>
            </a:r>
          </a:p>
        </p:txBody>
      </p:sp>
      <p:sp>
        <p:nvSpPr>
          <p:cNvPr id="4" name="Espace réservé du numéro de diapositive 3">
            <a:extLst>
              <a:ext uri="{FF2B5EF4-FFF2-40B4-BE49-F238E27FC236}">
                <a16:creationId xmlns:a16="http://schemas.microsoft.com/office/drawing/2014/main" id="{30C59246-61F9-4344-994B-CAC75B954C24}"/>
              </a:ext>
            </a:extLst>
          </p:cNvPr>
          <p:cNvSpPr>
            <a:spLocks noGrp="1"/>
          </p:cNvSpPr>
          <p:nvPr>
            <p:ph type="sldNum" sz="quarter" idx="12"/>
          </p:nvPr>
        </p:nvSpPr>
        <p:spPr/>
        <p:txBody>
          <a:bodyPr rtlCol="0"/>
          <a:lstStyle/>
          <a:p>
            <a:pPr rtl="0"/>
            <a:fld id="{A65A5C87-DF58-40C8-B092-1DE63DB4547E}" type="slidenum">
              <a:rPr lang="fr-FR" smtClean="0"/>
              <a:pPr rtl="0"/>
              <a:t>4</a:t>
            </a:fld>
            <a:endParaRPr lang="fr-FR" dirty="0"/>
          </a:p>
        </p:txBody>
      </p:sp>
      <p:pic>
        <p:nvPicPr>
          <p:cNvPr id="10" name="Espace réservé pour une image  9">
            <a:extLst>
              <a:ext uri="{FF2B5EF4-FFF2-40B4-BE49-F238E27FC236}">
                <a16:creationId xmlns:a16="http://schemas.microsoft.com/office/drawing/2014/main" id="{66FAE002-F759-4CC6-B998-4282CBD3F393}"/>
              </a:ext>
            </a:extLst>
          </p:cNvPr>
          <p:cNvPicPr>
            <a:picLocks noGrp="1" noChangeAspect="1"/>
          </p:cNvPicPr>
          <p:nvPr>
            <p:ph type="pic" sz="quarter" idx="14"/>
          </p:nvPr>
        </p:nvPicPr>
        <p:blipFill>
          <a:blip r:embed="rId4"/>
          <a:srcRect t="7786" b="7786"/>
          <a:stretch/>
        </p:blipFill>
        <p:spPr>
          <a:xfrm>
            <a:off x="331142" y="728407"/>
            <a:ext cx="3248153" cy="2188332"/>
          </a:xfrm>
        </p:spPr>
      </p:pic>
    </p:spTree>
    <p:extLst>
      <p:ext uri="{BB962C8B-B14F-4D97-AF65-F5344CB8AC3E}">
        <p14:creationId xmlns:p14="http://schemas.microsoft.com/office/powerpoint/2010/main" val="4184102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6D3A99-BC9D-4DC2-BE1B-9E2C93EDD294}"/>
              </a:ext>
            </a:extLst>
          </p:cNvPr>
          <p:cNvSpPr>
            <a:spLocks noGrp="1"/>
          </p:cNvSpPr>
          <p:nvPr>
            <p:ph type="title"/>
          </p:nvPr>
        </p:nvSpPr>
        <p:spPr/>
        <p:txBody>
          <a:bodyPr rtlCol="0"/>
          <a:lstStyle/>
          <a:p>
            <a:pPr marL="0" indent="0" rtl="0">
              <a:lnSpc>
                <a:spcPct val="110000"/>
              </a:lnSpc>
              <a:buNone/>
            </a:pPr>
            <a:r>
              <a:rPr lang="en-GB" sz="5400" dirty="0"/>
              <a:t>Data for the project</a:t>
            </a:r>
          </a:p>
        </p:txBody>
      </p:sp>
      <p:sp>
        <p:nvSpPr>
          <p:cNvPr id="3" name="Espace réservé du texte 2">
            <a:extLst>
              <a:ext uri="{FF2B5EF4-FFF2-40B4-BE49-F238E27FC236}">
                <a16:creationId xmlns:a16="http://schemas.microsoft.com/office/drawing/2014/main" id="{817D061C-023A-4DD9-8847-DD7718553EA4}"/>
              </a:ext>
            </a:extLst>
          </p:cNvPr>
          <p:cNvSpPr>
            <a:spLocks noGrp="1"/>
          </p:cNvSpPr>
          <p:nvPr>
            <p:ph type="body" idx="1"/>
          </p:nvPr>
        </p:nvSpPr>
        <p:spPr/>
        <p:txBody>
          <a:bodyPr rtlCol="0"/>
          <a:lstStyle/>
          <a:p>
            <a:pPr rtl="0"/>
            <a:r>
              <a:rPr lang="fr-FR" dirty="0" err="1"/>
              <a:t>Context</a:t>
            </a:r>
            <a:endParaRPr lang="fr-FR" dirty="0"/>
          </a:p>
        </p:txBody>
      </p:sp>
    </p:spTree>
    <p:extLst>
      <p:ext uri="{BB962C8B-B14F-4D97-AF65-F5344CB8AC3E}">
        <p14:creationId xmlns:p14="http://schemas.microsoft.com/office/powerpoint/2010/main" val="2177544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6D3A99-BC9D-4DC2-BE1B-9E2C93EDD294}"/>
              </a:ext>
            </a:extLst>
          </p:cNvPr>
          <p:cNvSpPr>
            <a:spLocks noGrp="1"/>
          </p:cNvSpPr>
          <p:nvPr>
            <p:ph type="title"/>
          </p:nvPr>
        </p:nvSpPr>
        <p:spPr/>
        <p:txBody>
          <a:bodyPr rtlCol="0"/>
          <a:lstStyle/>
          <a:p>
            <a:pPr marL="0" indent="0" rtl="0">
              <a:lnSpc>
                <a:spcPct val="110000"/>
              </a:lnSpc>
              <a:buNone/>
            </a:pPr>
            <a:r>
              <a:rPr lang="en-GB" sz="5400" dirty="0"/>
              <a:t>Data for the project</a:t>
            </a:r>
          </a:p>
        </p:txBody>
      </p:sp>
      <p:sp>
        <p:nvSpPr>
          <p:cNvPr id="3" name="Espace réservé du texte 2">
            <a:extLst>
              <a:ext uri="{FF2B5EF4-FFF2-40B4-BE49-F238E27FC236}">
                <a16:creationId xmlns:a16="http://schemas.microsoft.com/office/drawing/2014/main" id="{817D061C-023A-4DD9-8847-DD7718553EA4}"/>
              </a:ext>
            </a:extLst>
          </p:cNvPr>
          <p:cNvSpPr>
            <a:spLocks noGrp="1"/>
          </p:cNvSpPr>
          <p:nvPr>
            <p:ph type="body" idx="1"/>
          </p:nvPr>
        </p:nvSpPr>
        <p:spPr/>
        <p:txBody>
          <a:bodyPr rtlCol="0"/>
          <a:lstStyle/>
          <a:p>
            <a:pPr rtl="0"/>
            <a:r>
              <a:rPr lang="fr-FR" dirty="0" err="1"/>
              <a:t>Scraping</a:t>
            </a:r>
            <a:endParaRPr lang="fr-FR" dirty="0"/>
          </a:p>
        </p:txBody>
      </p:sp>
    </p:spTree>
    <p:extLst>
      <p:ext uri="{BB962C8B-B14F-4D97-AF65-F5344CB8AC3E}">
        <p14:creationId xmlns:p14="http://schemas.microsoft.com/office/powerpoint/2010/main" val="3032804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6D3A99-BC9D-4DC2-BE1B-9E2C93EDD294}"/>
              </a:ext>
            </a:extLst>
          </p:cNvPr>
          <p:cNvSpPr>
            <a:spLocks noGrp="1"/>
          </p:cNvSpPr>
          <p:nvPr>
            <p:ph type="title"/>
          </p:nvPr>
        </p:nvSpPr>
        <p:spPr/>
        <p:txBody>
          <a:bodyPr rtlCol="0"/>
          <a:lstStyle/>
          <a:p>
            <a:pPr marL="0" indent="0" rtl="0">
              <a:lnSpc>
                <a:spcPct val="110000"/>
              </a:lnSpc>
              <a:buNone/>
            </a:pPr>
            <a:r>
              <a:rPr lang="en-GB" sz="5400" dirty="0"/>
              <a:t>Data for the project</a:t>
            </a:r>
          </a:p>
        </p:txBody>
      </p:sp>
      <p:sp>
        <p:nvSpPr>
          <p:cNvPr id="3" name="Espace réservé du texte 2">
            <a:extLst>
              <a:ext uri="{FF2B5EF4-FFF2-40B4-BE49-F238E27FC236}">
                <a16:creationId xmlns:a16="http://schemas.microsoft.com/office/drawing/2014/main" id="{817D061C-023A-4DD9-8847-DD7718553EA4}"/>
              </a:ext>
            </a:extLst>
          </p:cNvPr>
          <p:cNvSpPr>
            <a:spLocks noGrp="1"/>
          </p:cNvSpPr>
          <p:nvPr>
            <p:ph type="body" idx="1"/>
          </p:nvPr>
        </p:nvSpPr>
        <p:spPr/>
        <p:txBody>
          <a:bodyPr rtlCol="0"/>
          <a:lstStyle/>
          <a:p>
            <a:pPr rtl="0"/>
            <a:r>
              <a:rPr lang="fr-FR" dirty="0"/>
              <a:t>First </a:t>
            </a:r>
            <a:r>
              <a:rPr lang="fr-FR"/>
              <a:t>Statistics</a:t>
            </a:r>
            <a:endParaRPr lang="fr-FR" dirty="0"/>
          </a:p>
        </p:txBody>
      </p:sp>
    </p:spTree>
    <p:extLst>
      <p:ext uri="{BB962C8B-B14F-4D97-AF65-F5344CB8AC3E}">
        <p14:creationId xmlns:p14="http://schemas.microsoft.com/office/powerpoint/2010/main" val="3943225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E209E4-B947-4446-AD42-C1B3A0C1F583}"/>
              </a:ext>
            </a:extLst>
          </p:cNvPr>
          <p:cNvSpPr>
            <a:spLocks noGrp="1"/>
          </p:cNvSpPr>
          <p:nvPr>
            <p:ph type="title"/>
          </p:nvPr>
        </p:nvSpPr>
        <p:spPr/>
        <p:txBody>
          <a:bodyPr rtlCol="0"/>
          <a:lstStyle/>
          <a:p>
            <a:pPr rtl="0"/>
            <a:r>
              <a:rPr lang="fr-FR" dirty="0"/>
              <a:t>Graphique</a:t>
            </a:r>
          </a:p>
        </p:txBody>
      </p:sp>
      <p:graphicFrame>
        <p:nvGraphicFramePr>
          <p:cNvPr id="9" name="Espace réservé du contenu 8" descr="graphique">
            <a:extLst>
              <a:ext uri="{FF2B5EF4-FFF2-40B4-BE49-F238E27FC236}">
                <a16:creationId xmlns:a16="http://schemas.microsoft.com/office/drawing/2014/main" id="{E5BCED8C-11AC-4A52-8DA6-2AC6CE63DD3A}"/>
              </a:ext>
            </a:extLst>
          </p:cNvPr>
          <p:cNvGraphicFramePr>
            <a:graphicFrameLocks noGrp="1"/>
          </p:cNvGraphicFramePr>
          <p:nvPr>
            <p:ph idx="1"/>
            <p:extLst>
              <p:ext uri="{D42A27DB-BD31-4B8C-83A1-F6EECF244321}">
                <p14:modId xmlns:p14="http://schemas.microsoft.com/office/powerpoint/2010/main" val="934347284"/>
              </p:ext>
            </p:extLst>
          </p:nvPr>
        </p:nvGraphicFramePr>
        <p:xfrm>
          <a:off x="1116013" y="2478088"/>
          <a:ext cx="10167937" cy="3694112"/>
        </p:xfrm>
        <a:graphic>
          <a:graphicData uri="http://schemas.openxmlformats.org/drawingml/2006/chart">
            <c:chart xmlns:c="http://schemas.openxmlformats.org/drawingml/2006/chart" xmlns:r="http://schemas.openxmlformats.org/officeDocument/2006/relationships" r:id="rId3"/>
          </a:graphicData>
        </a:graphic>
      </p:graphicFrame>
      <p:sp>
        <p:nvSpPr>
          <p:cNvPr id="7" name="Espace réservé de la date 3">
            <a:extLst>
              <a:ext uri="{FF2B5EF4-FFF2-40B4-BE49-F238E27FC236}">
                <a16:creationId xmlns:a16="http://schemas.microsoft.com/office/drawing/2014/main" id="{D4486A56-2CA4-425A-89F9-E8324C1268ED}"/>
              </a:ext>
            </a:extLst>
          </p:cNvPr>
          <p:cNvSpPr>
            <a:spLocks noGrp="1"/>
          </p:cNvSpPr>
          <p:nvPr>
            <p:ph type="dt" sz="half" idx="10"/>
          </p:nvPr>
        </p:nvSpPr>
        <p:spPr/>
        <p:txBody>
          <a:bodyPr rtlCol="0"/>
          <a:lstStyle/>
          <a:p>
            <a:pPr rtl="0"/>
            <a:r>
              <a:rPr lang="fr-FR" dirty="0"/>
              <a:t>04/09/20XX</a:t>
            </a:r>
          </a:p>
        </p:txBody>
      </p:sp>
      <p:sp>
        <p:nvSpPr>
          <p:cNvPr id="8" name="Espace réservé du pied de page 4">
            <a:extLst>
              <a:ext uri="{FF2B5EF4-FFF2-40B4-BE49-F238E27FC236}">
                <a16:creationId xmlns:a16="http://schemas.microsoft.com/office/drawing/2014/main" id="{D65C8300-CD8E-4F35-9B79-C5DE7AD9DCDE}"/>
              </a:ext>
            </a:extLst>
          </p:cNvPr>
          <p:cNvSpPr>
            <a:spLocks noGrp="1"/>
          </p:cNvSpPr>
          <p:nvPr>
            <p:ph type="ftr" sz="quarter" idx="11"/>
          </p:nvPr>
        </p:nvSpPr>
        <p:spPr/>
        <p:txBody>
          <a:bodyPr rtlCol="0"/>
          <a:lstStyle/>
          <a:p>
            <a:pPr rtl="0"/>
            <a:r>
              <a:rPr lang="fr-FR" dirty="0"/>
              <a:t>Titre de la présentation</a:t>
            </a:r>
          </a:p>
        </p:txBody>
      </p:sp>
      <p:sp>
        <p:nvSpPr>
          <p:cNvPr id="10" name="Espace réservé du numéro de diapositive 5">
            <a:extLst>
              <a:ext uri="{FF2B5EF4-FFF2-40B4-BE49-F238E27FC236}">
                <a16:creationId xmlns:a16="http://schemas.microsoft.com/office/drawing/2014/main" id="{4E797B30-1740-4A68-A40B-1D255EBC2F17}"/>
              </a:ext>
            </a:extLst>
          </p:cNvPr>
          <p:cNvSpPr>
            <a:spLocks noGrp="1"/>
          </p:cNvSpPr>
          <p:nvPr>
            <p:ph type="sldNum" sz="quarter" idx="12"/>
          </p:nvPr>
        </p:nvSpPr>
        <p:spPr/>
        <p:txBody>
          <a:bodyPr rtlCol="0"/>
          <a:lstStyle/>
          <a:p>
            <a:pPr rtl="0"/>
            <a:fld id="{A65A5C87-DF58-40C8-B092-1DE63DB4547E}" type="slidenum">
              <a:rPr lang="fr-FR" smtClean="0"/>
              <a:pPr rtl="0"/>
              <a:t>8</a:t>
            </a:fld>
            <a:endParaRPr lang="fr-FR" dirty="0"/>
          </a:p>
        </p:txBody>
      </p:sp>
    </p:spTree>
    <p:extLst>
      <p:ext uri="{BB962C8B-B14F-4D97-AF65-F5344CB8AC3E}">
        <p14:creationId xmlns:p14="http://schemas.microsoft.com/office/powerpoint/2010/main" val="832742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E209E4-B947-4446-AD42-C1B3A0C1F583}"/>
              </a:ext>
            </a:extLst>
          </p:cNvPr>
          <p:cNvSpPr>
            <a:spLocks noGrp="1"/>
          </p:cNvSpPr>
          <p:nvPr>
            <p:ph type="title"/>
          </p:nvPr>
        </p:nvSpPr>
        <p:spPr/>
        <p:txBody>
          <a:bodyPr rtlCol="0"/>
          <a:lstStyle/>
          <a:p>
            <a:pPr rtl="0"/>
            <a:r>
              <a:rPr lang="fr-FR"/>
              <a:t>Tableau</a:t>
            </a:r>
          </a:p>
        </p:txBody>
      </p:sp>
      <p:graphicFrame>
        <p:nvGraphicFramePr>
          <p:cNvPr id="8" name="Tableau 9">
            <a:extLst>
              <a:ext uri="{FF2B5EF4-FFF2-40B4-BE49-F238E27FC236}">
                <a16:creationId xmlns:a16="http://schemas.microsoft.com/office/drawing/2014/main" id="{1BE60BCC-2676-47EB-A76E-FAE649D9F1CE}"/>
              </a:ext>
            </a:extLst>
          </p:cNvPr>
          <p:cNvGraphicFramePr>
            <a:graphicFrameLocks noGrp="1"/>
          </p:cNvGraphicFramePr>
          <p:nvPr>
            <p:ph idx="1"/>
            <p:extLst>
              <p:ext uri="{D42A27DB-BD31-4B8C-83A1-F6EECF244321}">
                <p14:modId xmlns:p14="http://schemas.microsoft.com/office/powerpoint/2010/main" val="2224483316"/>
              </p:ext>
            </p:extLst>
          </p:nvPr>
        </p:nvGraphicFramePr>
        <p:xfrm>
          <a:off x="1116013" y="2478088"/>
          <a:ext cx="10167935" cy="2819400"/>
        </p:xfrm>
        <a:graphic>
          <a:graphicData uri="http://schemas.openxmlformats.org/drawingml/2006/table">
            <a:tbl>
              <a:tblPr firstRow="1" bandRow="1">
                <a:tableStyleId>{5C22544A-7EE6-4342-B048-85BDC9FD1C3A}</a:tableStyleId>
              </a:tblPr>
              <a:tblGrid>
                <a:gridCol w="2033587">
                  <a:extLst>
                    <a:ext uri="{9D8B030D-6E8A-4147-A177-3AD203B41FA5}">
                      <a16:colId xmlns:a16="http://schemas.microsoft.com/office/drawing/2014/main" val="3093316935"/>
                    </a:ext>
                  </a:extLst>
                </a:gridCol>
                <a:gridCol w="2033587">
                  <a:extLst>
                    <a:ext uri="{9D8B030D-6E8A-4147-A177-3AD203B41FA5}">
                      <a16:colId xmlns:a16="http://schemas.microsoft.com/office/drawing/2014/main" val="3045239117"/>
                    </a:ext>
                  </a:extLst>
                </a:gridCol>
                <a:gridCol w="2033587">
                  <a:extLst>
                    <a:ext uri="{9D8B030D-6E8A-4147-A177-3AD203B41FA5}">
                      <a16:colId xmlns:a16="http://schemas.microsoft.com/office/drawing/2014/main" val="2866263490"/>
                    </a:ext>
                  </a:extLst>
                </a:gridCol>
                <a:gridCol w="2033587">
                  <a:extLst>
                    <a:ext uri="{9D8B030D-6E8A-4147-A177-3AD203B41FA5}">
                      <a16:colId xmlns:a16="http://schemas.microsoft.com/office/drawing/2014/main" val="2960101666"/>
                    </a:ext>
                  </a:extLst>
                </a:gridCol>
                <a:gridCol w="2033587">
                  <a:extLst>
                    <a:ext uri="{9D8B030D-6E8A-4147-A177-3AD203B41FA5}">
                      <a16:colId xmlns:a16="http://schemas.microsoft.com/office/drawing/2014/main" val="1593906784"/>
                    </a:ext>
                  </a:extLst>
                </a:gridCol>
              </a:tblGrid>
              <a:tr h="563880">
                <a:tc>
                  <a:txBody>
                    <a:bodyPr/>
                    <a:lstStyle/>
                    <a:p>
                      <a:pPr rtl="0"/>
                      <a:endParaRPr lang="fr-FR" noProof="0"/>
                    </a:p>
                  </a:txBody>
                  <a:tcPr anchor="ctr"/>
                </a:tc>
                <a:tc>
                  <a:txBody>
                    <a:bodyPr/>
                    <a:lstStyle/>
                    <a:p>
                      <a:pPr algn="ctr" rtl="0"/>
                      <a:r>
                        <a:rPr lang="fr-FR" noProof="0"/>
                        <a:t>Catégorie 1</a:t>
                      </a:r>
                    </a:p>
                  </a:txBody>
                  <a:tcPr anchor="ctr"/>
                </a:tc>
                <a:tc>
                  <a:txBody>
                    <a:bodyPr/>
                    <a:lstStyle/>
                    <a:p>
                      <a:pPr algn="ctr" rtl="0"/>
                      <a:r>
                        <a:rPr lang="fr-FR" noProof="0"/>
                        <a:t>Catégorie 2</a:t>
                      </a:r>
                    </a:p>
                  </a:txBody>
                  <a:tcPr anchor="ctr"/>
                </a:tc>
                <a:tc>
                  <a:txBody>
                    <a:bodyPr/>
                    <a:lstStyle/>
                    <a:p>
                      <a:pPr algn="ctr" rtl="0"/>
                      <a:r>
                        <a:rPr lang="fr-FR" noProof="0"/>
                        <a:t>Catégorie 3</a:t>
                      </a:r>
                    </a:p>
                  </a:txBody>
                  <a:tcPr anchor="ctr"/>
                </a:tc>
                <a:tc>
                  <a:txBody>
                    <a:bodyPr/>
                    <a:lstStyle/>
                    <a:p>
                      <a:pPr algn="ctr" rtl="0"/>
                      <a:r>
                        <a:rPr lang="fr-FR" noProof="0"/>
                        <a:t>Catégorie 4</a:t>
                      </a:r>
                    </a:p>
                  </a:txBody>
                  <a:tcPr anchor="ctr"/>
                </a:tc>
                <a:extLst>
                  <a:ext uri="{0D108BD9-81ED-4DB2-BD59-A6C34878D82A}">
                    <a16:rowId xmlns:a16="http://schemas.microsoft.com/office/drawing/2014/main" val="1361584937"/>
                  </a:ext>
                </a:extLst>
              </a:tr>
              <a:tr h="563880">
                <a:tc>
                  <a:txBody>
                    <a:bodyPr/>
                    <a:lstStyle/>
                    <a:p>
                      <a:pPr rtl="0"/>
                      <a:r>
                        <a:rPr lang="fr-FR" noProof="0"/>
                        <a:t>Élément 1 </a:t>
                      </a:r>
                    </a:p>
                  </a:txBody>
                  <a:tcPr anchor="ctr"/>
                </a:tc>
                <a:tc>
                  <a:txBody>
                    <a:bodyPr/>
                    <a:lstStyle/>
                    <a:p>
                      <a:pPr algn="ctr" rtl="0"/>
                      <a:r>
                        <a:rPr lang="fr-FR" noProof="0"/>
                        <a:t>4,5</a:t>
                      </a:r>
                    </a:p>
                  </a:txBody>
                  <a:tcPr anchor="ctr"/>
                </a:tc>
                <a:tc>
                  <a:txBody>
                    <a:bodyPr/>
                    <a:lstStyle/>
                    <a:p>
                      <a:pPr algn="ctr" rtl="0"/>
                      <a:r>
                        <a:rPr lang="fr-FR" noProof="0"/>
                        <a:t>2,3</a:t>
                      </a:r>
                    </a:p>
                  </a:txBody>
                  <a:tcPr anchor="ctr"/>
                </a:tc>
                <a:tc>
                  <a:txBody>
                    <a:bodyPr/>
                    <a:lstStyle/>
                    <a:p>
                      <a:pPr algn="ctr" rtl="0"/>
                      <a:r>
                        <a:rPr lang="fr-FR" noProof="0"/>
                        <a:t>1,7</a:t>
                      </a:r>
                    </a:p>
                  </a:txBody>
                  <a:tcPr anchor="ctr"/>
                </a:tc>
                <a:tc>
                  <a:txBody>
                    <a:bodyPr/>
                    <a:lstStyle/>
                    <a:p>
                      <a:pPr algn="ctr" rtl="0"/>
                      <a:r>
                        <a:rPr lang="fr-FR" noProof="0"/>
                        <a:t>5</a:t>
                      </a:r>
                    </a:p>
                  </a:txBody>
                  <a:tcPr anchor="ctr"/>
                </a:tc>
                <a:extLst>
                  <a:ext uri="{0D108BD9-81ED-4DB2-BD59-A6C34878D82A}">
                    <a16:rowId xmlns:a16="http://schemas.microsoft.com/office/drawing/2014/main" val="728394759"/>
                  </a:ext>
                </a:extLst>
              </a:tr>
              <a:tr h="563880">
                <a:tc>
                  <a:txBody>
                    <a:bodyPr/>
                    <a:lstStyle/>
                    <a:p>
                      <a:pPr rtl="0"/>
                      <a:r>
                        <a:rPr lang="fr-FR" noProof="0"/>
                        <a:t>Élément 2</a:t>
                      </a:r>
                    </a:p>
                  </a:txBody>
                  <a:tcPr anchor="ctr"/>
                </a:tc>
                <a:tc>
                  <a:txBody>
                    <a:bodyPr/>
                    <a:lstStyle/>
                    <a:p>
                      <a:pPr algn="ctr" rtl="0"/>
                      <a:r>
                        <a:rPr lang="fr-FR" noProof="0"/>
                        <a:t>3,2</a:t>
                      </a:r>
                    </a:p>
                  </a:txBody>
                  <a:tcPr anchor="ctr"/>
                </a:tc>
                <a:tc>
                  <a:txBody>
                    <a:bodyPr/>
                    <a:lstStyle/>
                    <a:p>
                      <a:pPr algn="ctr" rtl="0"/>
                      <a:r>
                        <a:rPr lang="fr-FR" noProof="0"/>
                        <a:t>5,1</a:t>
                      </a:r>
                    </a:p>
                  </a:txBody>
                  <a:tcPr anchor="ctr"/>
                </a:tc>
                <a:tc>
                  <a:txBody>
                    <a:bodyPr/>
                    <a:lstStyle/>
                    <a:p>
                      <a:pPr algn="ctr" rtl="0"/>
                      <a:r>
                        <a:rPr lang="fr-FR" noProof="0"/>
                        <a:t>4,4</a:t>
                      </a:r>
                    </a:p>
                  </a:txBody>
                  <a:tcPr anchor="ctr"/>
                </a:tc>
                <a:tc>
                  <a:txBody>
                    <a:bodyPr/>
                    <a:lstStyle/>
                    <a:p>
                      <a:pPr algn="ctr" rtl="0"/>
                      <a:r>
                        <a:rPr lang="fr-FR" noProof="0"/>
                        <a:t>3</a:t>
                      </a:r>
                    </a:p>
                  </a:txBody>
                  <a:tcPr anchor="ctr"/>
                </a:tc>
                <a:extLst>
                  <a:ext uri="{0D108BD9-81ED-4DB2-BD59-A6C34878D82A}">
                    <a16:rowId xmlns:a16="http://schemas.microsoft.com/office/drawing/2014/main" val="2624865998"/>
                  </a:ext>
                </a:extLst>
              </a:tr>
              <a:tr h="563880">
                <a:tc>
                  <a:txBody>
                    <a:bodyPr/>
                    <a:lstStyle/>
                    <a:p>
                      <a:pPr rtl="0"/>
                      <a:r>
                        <a:rPr lang="fr-FR" noProof="0"/>
                        <a:t>Élément 3</a:t>
                      </a:r>
                    </a:p>
                  </a:txBody>
                  <a:tcPr anchor="ctr"/>
                </a:tc>
                <a:tc>
                  <a:txBody>
                    <a:bodyPr/>
                    <a:lstStyle/>
                    <a:p>
                      <a:pPr algn="ctr" rtl="0"/>
                      <a:r>
                        <a:rPr lang="fr-FR" noProof="0"/>
                        <a:t>2,1</a:t>
                      </a:r>
                    </a:p>
                  </a:txBody>
                  <a:tcPr anchor="ctr"/>
                </a:tc>
                <a:tc>
                  <a:txBody>
                    <a:bodyPr/>
                    <a:lstStyle/>
                    <a:p>
                      <a:pPr algn="ctr" rtl="0"/>
                      <a:r>
                        <a:rPr lang="fr-FR" noProof="0"/>
                        <a:t>1,7</a:t>
                      </a:r>
                    </a:p>
                  </a:txBody>
                  <a:tcPr anchor="ctr"/>
                </a:tc>
                <a:tc>
                  <a:txBody>
                    <a:bodyPr/>
                    <a:lstStyle/>
                    <a:p>
                      <a:pPr algn="ctr" rtl="0"/>
                      <a:r>
                        <a:rPr lang="fr-FR" noProof="0"/>
                        <a:t>2,5</a:t>
                      </a:r>
                    </a:p>
                  </a:txBody>
                  <a:tcPr anchor="ctr"/>
                </a:tc>
                <a:tc>
                  <a:txBody>
                    <a:bodyPr/>
                    <a:lstStyle/>
                    <a:p>
                      <a:pPr algn="ctr" rtl="0"/>
                      <a:r>
                        <a:rPr lang="fr-FR" noProof="0"/>
                        <a:t>2,8</a:t>
                      </a:r>
                    </a:p>
                  </a:txBody>
                  <a:tcPr anchor="ctr"/>
                </a:tc>
                <a:extLst>
                  <a:ext uri="{0D108BD9-81ED-4DB2-BD59-A6C34878D82A}">
                    <a16:rowId xmlns:a16="http://schemas.microsoft.com/office/drawing/2014/main" val="678921114"/>
                  </a:ext>
                </a:extLst>
              </a:tr>
              <a:tr h="563880">
                <a:tc>
                  <a:txBody>
                    <a:bodyPr/>
                    <a:lstStyle/>
                    <a:p>
                      <a:pPr rtl="0"/>
                      <a:r>
                        <a:rPr lang="fr-FR" noProof="0"/>
                        <a:t>Élément 4</a:t>
                      </a:r>
                    </a:p>
                  </a:txBody>
                  <a:tcPr anchor="ctr"/>
                </a:tc>
                <a:tc>
                  <a:txBody>
                    <a:bodyPr/>
                    <a:lstStyle/>
                    <a:p>
                      <a:pPr algn="ctr" rtl="0"/>
                      <a:r>
                        <a:rPr lang="fr-FR" noProof="0"/>
                        <a:t>4,5</a:t>
                      </a:r>
                    </a:p>
                  </a:txBody>
                  <a:tcPr anchor="ctr"/>
                </a:tc>
                <a:tc>
                  <a:txBody>
                    <a:bodyPr/>
                    <a:lstStyle/>
                    <a:p>
                      <a:pPr algn="ctr" rtl="0"/>
                      <a:r>
                        <a:rPr lang="fr-FR" noProof="0"/>
                        <a:t>2,2</a:t>
                      </a:r>
                    </a:p>
                  </a:txBody>
                  <a:tcPr anchor="ctr"/>
                </a:tc>
                <a:tc>
                  <a:txBody>
                    <a:bodyPr/>
                    <a:lstStyle/>
                    <a:p>
                      <a:pPr algn="ctr" rtl="0"/>
                      <a:r>
                        <a:rPr lang="fr-FR" noProof="0"/>
                        <a:t>1,7</a:t>
                      </a:r>
                    </a:p>
                  </a:txBody>
                  <a:tcPr anchor="ctr"/>
                </a:tc>
                <a:tc>
                  <a:txBody>
                    <a:bodyPr/>
                    <a:lstStyle/>
                    <a:p>
                      <a:pPr algn="ctr" rtl="0"/>
                      <a:r>
                        <a:rPr lang="fr-FR" noProof="0" dirty="0"/>
                        <a:t>7</a:t>
                      </a:r>
                    </a:p>
                  </a:txBody>
                  <a:tcPr anchor="ctr"/>
                </a:tc>
                <a:extLst>
                  <a:ext uri="{0D108BD9-81ED-4DB2-BD59-A6C34878D82A}">
                    <a16:rowId xmlns:a16="http://schemas.microsoft.com/office/drawing/2014/main" val="1152158595"/>
                  </a:ext>
                </a:extLst>
              </a:tr>
            </a:tbl>
          </a:graphicData>
        </a:graphic>
      </p:graphicFrame>
      <p:sp>
        <p:nvSpPr>
          <p:cNvPr id="7" name="Espace réservé de la date 3">
            <a:extLst>
              <a:ext uri="{FF2B5EF4-FFF2-40B4-BE49-F238E27FC236}">
                <a16:creationId xmlns:a16="http://schemas.microsoft.com/office/drawing/2014/main" id="{2F663528-6F48-4679-80D6-A9D362269957}"/>
              </a:ext>
            </a:extLst>
          </p:cNvPr>
          <p:cNvSpPr>
            <a:spLocks noGrp="1"/>
          </p:cNvSpPr>
          <p:nvPr>
            <p:ph type="dt" sz="half" idx="10"/>
          </p:nvPr>
        </p:nvSpPr>
        <p:spPr/>
        <p:txBody>
          <a:bodyPr rtlCol="0"/>
          <a:lstStyle/>
          <a:p>
            <a:pPr rtl="0"/>
            <a:r>
              <a:rPr lang="fr-FR"/>
              <a:t>04/09/20XX</a:t>
            </a:r>
          </a:p>
        </p:txBody>
      </p:sp>
      <p:sp>
        <p:nvSpPr>
          <p:cNvPr id="9" name="Espace réservé du pied de page 4">
            <a:extLst>
              <a:ext uri="{FF2B5EF4-FFF2-40B4-BE49-F238E27FC236}">
                <a16:creationId xmlns:a16="http://schemas.microsoft.com/office/drawing/2014/main" id="{948F1280-0C85-421E-BF0E-DB3DAF29F39A}"/>
              </a:ext>
            </a:extLst>
          </p:cNvPr>
          <p:cNvSpPr>
            <a:spLocks noGrp="1"/>
          </p:cNvSpPr>
          <p:nvPr>
            <p:ph type="ftr" sz="quarter" idx="11"/>
          </p:nvPr>
        </p:nvSpPr>
        <p:spPr/>
        <p:txBody>
          <a:bodyPr rtlCol="0"/>
          <a:lstStyle/>
          <a:p>
            <a:pPr rtl="0"/>
            <a:r>
              <a:rPr lang="fr-FR"/>
              <a:t>Titre de la présentation</a:t>
            </a:r>
          </a:p>
        </p:txBody>
      </p:sp>
      <p:sp>
        <p:nvSpPr>
          <p:cNvPr id="10" name="Espace réservé du numéro de diapositive 5">
            <a:extLst>
              <a:ext uri="{FF2B5EF4-FFF2-40B4-BE49-F238E27FC236}">
                <a16:creationId xmlns:a16="http://schemas.microsoft.com/office/drawing/2014/main" id="{27357B90-43D4-43A9-9C2B-156AED8FFFEC}"/>
              </a:ext>
            </a:extLst>
          </p:cNvPr>
          <p:cNvSpPr>
            <a:spLocks noGrp="1"/>
          </p:cNvSpPr>
          <p:nvPr>
            <p:ph type="sldNum" sz="quarter" idx="12"/>
          </p:nvPr>
        </p:nvSpPr>
        <p:spPr/>
        <p:txBody>
          <a:bodyPr rtlCol="0"/>
          <a:lstStyle/>
          <a:p>
            <a:pPr rtl="0"/>
            <a:fld id="{A65A5C87-DF58-40C8-B092-1DE63DB4547E}" type="slidenum">
              <a:rPr lang="fr-FR" smtClean="0"/>
              <a:pPr rtl="0"/>
              <a:t>9</a:t>
            </a:fld>
            <a:endParaRPr lang="fr-FR"/>
          </a:p>
        </p:txBody>
      </p:sp>
    </p:spTree>
    <p:extLst>
      <p:ext uri="{BB962C8B-B14F-4D97-AF65-F5344CB8AC3E}">
        <p14:creationId xmlns:p14="http://schemas.microsoft.com/office/powerpoint/2010/main" val="4266353607"/>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69757178.tgt.Office_48399897_TF89213316_Win32_OJ108761954.potx" id="{B3D44FD0-7C9A-4F5B-9373-133FAF6299C7}" vid="{EC270E08-C71A-41FA-AD70-C833E72BC7B6}"/>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927DC71-2909-427C-BDB0-3E47E2101517}">
  <ds:schemaRefs>
    <ds:schemaRef ds:uri="http://schemas.microsoft.com/sharepoint/v3/contenttype/forms"/>
  </ds:schemaRefs>
</ds:datastoreItem>
</file>

<file path=customXml/itemProps2.xml><?xml version="1.0" encoding="utf-8"?>
<ds:datastoreItem xmlns:ds="http://schemas.openxmlformats.org/officeDocument/2006/customXml" ds:itemID="{290D7697-8E53-4EA8-8CBB-9C19575257BF}">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DF0A252-5923-47A2-A53A-F9BF729089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Présentation d’AccentBox</Template>
  <TotalTime>71</TotalTime>
  <Words>702</Words>
  <Application>Microsoft Office PowerPoint</Application>
  <PresentationFormat>Grand écran</PresentationFormat>
  <Paragraphs>161</Paragraphs>
  <Slides>16</Slides>
  <Notes>16</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16</vt:i4>
      </vt:variant>
    </vt:vector>
  </HeadingPairs>
  <TitlesOfParts>
    <vt:vector size="22" baseType="lpstr">
      <vt:lpstr>Arial</vt:lpstr>
      <vt:lpstr>Avenir Next LT Pro</vt:lpstr>
      <vt:lpstr>Calibri</vt:lpstr>
      <vt:lpstr>Segoe UI</vt:lpstr>
      <vt:lpstr>Wingdings</vt:lpstr>
      <vt:lpstr>AccentBoxVTI</vt:lpstr>
      <vt:lpstr>Books’ recommendation</vt:lpstr>
      <vt:lpstr>Summary</vt:lpstr>
      <vt:lpstr>First idea   Lots of books recommendations applications… but</vt:lpstr>
      <vt:lpstr>First idea   Is there some database ???</vt:lpstr>
      <vt:lpstr>Data for the project</vt:lpstr>
      <vt:lpstr>Data for the project</vt:lpstr>
      <vt:lpstr>Data for the project</vt:lpstr>
      <vt:lpstr>Graphique</vt:lpstr>
      <vt:lpstr>Tableau</vt:lpstr>
      <vt:lpstr>La meilleure manière de commencer, c’est d’arrêter  de parler et de s’y mettre.</vt:lpstr>
      <vt:lpstr>Équipe</vt:lpstr>
      <vt:lpstr>Chronologie</vt:lpstr>
      <vt:lpstr>Contenu</vt:lpstr>
      <vt:lpstr>Contenu </vt:lpstr>
      <vt:lpstr>Synthèse</vt:lpstr>
      <vt:lpstr>Merci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Books’ recommendation</dc:title>
  <dc:creator>Benjamin Therond</dc:creator>
  <cp:lastModifiedBy>Benjamin Therond</cp:lastModifiedBy>
  <cp:revision>7</cp:revision>
  <dcterms:created xsi:type="dcterms:W3CDTF">2021-07-07T19:15:09Z</dcterms:created>
  <dcterms:modified xsi:type="dcterms:W3CDTF">2021-07-07T20:26:30Z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